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sldIdLst>
    <p:sldId id="257" r:id="rId3"/>
    <p:sldId id="26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1" r:id="rId14"/>
    <p:sldId id="299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D1C3F-9F4C-478C-9784-A67E33849799}" v="13" dt="2024-05-21T11:46:11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9BFB55-A802-447E-A910-BBD71F405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457B7BB-CD07-47C5-9965-2FA032CA8D5B}"/>
              </a:ext>
            </a:extLst>
          </p:cNvPr>
          <p:cNvSpPr/>
          <p:nvPr userDrawn="1"/>
        </p:nvSpPr>
        <p:spPr>
          <a:xfrm flipH="1">
            <a:off x="8052178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B81EF693-46E2-4180-A982-14109E40CB06}"/>
              </a:ext>
            </a:extLst>
          </p:cNvPr>
          <p:cNvSpPr/>
          <p:nvPr userDrawn="1"/>
        </p:nvSpPr>
        <p:spPr>
          <a:xfrm rot="10800000" flipH="1">
            <a:off x="4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5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17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018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86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B670F6-4175-674B-3F80-40802275913A}"/>
              </a:ext>
            </a:extLst>
          </p:cNvPr>
          <p:cNvGrpSpPr/>
          <p:nvPr userDrawn="1"/>
        </p:nvGrpSpPr>
        <p:grpSpPr>
          <a:xfrm>
            <a:off x="4528976" y="6200774"/>
            <a:ext cx="7577299" cy="560801"/>
            <a:chOff x="347501" y="6200774"/>
            <a:chExt cx="7577299" cy="5608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959607F-C050-4355-908E-D24DD45D9D08}"/>
                </a:ext>
              </a:extLst>
            </p:cNvPr>
            <p:cNvGrpSpPr/>
            <p:nvPr userDrawn="1"/>
          </p:nvGrpSpPr>
          <p:grpSpPr>
            <a:xfrm rot="10800000" flipV="1">
              <a:off x="347501" y="6200774"/>
              <a:ext cx="3881599" cy="560801"/>
              <a:chOff x="477110" y="4905446"/>
              <a:chExt cx="11078677" cy="1714429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EA74116-9898-4A6A-84F3-F61BBB7993C6}"/>
                  </a:ext>
                </a:extLst>
              </p:cNvPr>
              <p:cNvSpPr/>
              <p:nvPr/>
            </p:nvSpPr>
            <p:spPr>
              <a:xfrm>
                <a:off x="6913640" y="4905446"/>
                <a:ext cx="4642147" cy="1714429"/>
              </a:xfrm>
              <a:custGeom>
                <a:avLst/>
                <a:gdLst>
                  <a:gd name="connsiteX0" fmla="*/ 4794342 w 4797505"/>
                  <a:gd name="connsiteY0" fmla="*/ 184721 h 1771805"/>
                  <a:gd name="connsiteX1" fmla="*/ 4759588 w 4797505"/>
                  <a:gd name="connsiteY1" fmla="*/ 70236 h 1771805"/>
                  <a:gd name="connsiteX2" fmla="*/ 4668953 w 4797505"/>
                  <a:gd name="connsiteY2" fmla="*/ 27303 h 1771805"/>
                  <a:gd name="connsiteX3" fmla="*/ 4624657 w 4797505"/>
                  <a:gd name="connsiteY3" fmla="*/ 6178 h 1771805"/>
                  <a:gd name="connsiteX4" fmla="*/ 4564007 w 4797505"/>
                  <a:gd name="connsiteY4" fmla="*/ 39570 h 1771805"/>
                  <a:gd name="connsiteX5" fmla="*/ 4616480 w 4797505"/>
                  <a:gd name="connsiteY5" fmla="*/ 84546 h 1771805"/>
                  <a:gd name="connsiteX6" fmla="*/ 4665545 w 4797505"/>
                  <a:gd name="connsiteY6" fmla="*/ 71598 h 1771805"/>
                  <a:gd name="connsiteX7" fmla="*/ 4727559 w 4797505"/>
                  <a:gd name="connsiteY7" fmla="*/ 101583 h 1771805"/>
                  <a:gd name="connsiteX8" fmla="*/ 4750047 w 4797505"/>
                  <a:gd name="connsiteY8" fmla="*/ 180633 h 1771805"/>
                  <a:gd name="connsiteX9" fmla="*/ 4663501 w 4797505"/>
                  <a:gd name="connsiteY9" fmla="*/ 456625 h 1771805"/>
                  <a:gd name="connsiteX10" fmla="*/ 4638968 w 4797505"/>
                  <a:gd name="connsiteY10" fmla="*/ 494787 h 1771805"/>
                  <a:gd name="connsiteX11" fmla="*/ 4613073 w 4797505"/>
                  <a:gd name="connsiteY11" fmla="*/ 507054 h 1771805"/>
                  <a:gd name="connsiteX12" fmla="*/ 4430440 w 4797505"/>
                  <a:gd name="connsiteY12" fmla="*/ 593600 h 1771805"/>
                  <a:gd name="connsiteX13" fmla="*/ 4257349 w 4797505"/>
                  <a:gd name="connsiteY13" fmla="*/ 504328 h 1771805"/>
                  <a:gd name="connsiteX14" fmla="*/ 4231453 w 4797505"/>
                  <a:gd name="connsiteY14" fmla="*/ 492062 h 1771805"/>
                  <a:gd name="connsiteX15" fmla="*/ 4206920 w 4797505"/>
                  <a:gd name="connsiteY15" fmla="*/ 453900 h 1771805"/>
                  <a:gd name="connsiteX16" fmla="*/ 4119011 w 4797505"/>
                  <a:gd name="connsiteY16" fmla="*/ 178588 h 1771805"/>
                  <a:gd name="connsiteX17" fmla="*/ 4140818 w 4797505"/>
                  <a:gd name="connsiteY17" fmla="*/ 99538 h 1771805"/>
                  <a:gd name="connsiteX18" fmla="*/ 4203513 w 4797505"/>
                  <a:gd name="connsiteY18" fmla="*/ 69554 h 1771805"/>
                  <a:gd name="connsiteX19" fmla="*/ 4252578 w 4797505"/>
                  <a:gd name="connsiteY19" fmla="*/ 82502 h 1771805"/>
                  <a:gd name="connsiteX20" fmla="*/ 4305051 w 4797505"/>
                  <a:gd name="connsiteY20" fmla="*/ 37525 h 1771805"/>
                  <a:gd name="connsiteX21" fmla="*/ 4244401 w 4797505"/>
                  <a:gd name="connsiteY21" fmla="*/ 4134 h 1771805"/>
                  <a:gd name="connsiteX22" fmla="*/ 4199424 w 4797505"/>
                  <a:gd name="connsiteY22" fmla="*/ 25259 h 1771805"/>
                  <a:gd name="connsiteX23" fmla="*/ 4109471 w 4797505"/>
                  <a:gd name="connsiteY23" fmla="*/ 68191 h 1771805"/>
                  <a:gd name="connsiteX24" fmla="*/ 4075398 w 4797505"/>
                  <a:gd name="connsiteY24" fmla="*/ 183359 h 1771805"/>
                  <a:gd name="connsiteX25" fmla="*/ 4196698 w 4797505"/>
                  <a:gd name="connsiteY25" fmla="*/ 520002 h 1771805"/>
                  <a:gd name="connsiteX26" fmla="*/ 4204195 w 4797505"/>
                  <a:gd name="connsiteY26" fmla="*/ 549986 h 1771805"/>
                  <a:gd name="connsiteX27" fmla="*/ 4391597 w 4797505"/>
                  <a:gd name="connsiteY27" fmla="*/ 660383 h 1771805"/>
                  <a:gd name="connsiteX28" fmla="*/ 4391597 w 4797505"/>
                  <a:gd name="connsiteY28" fmla="*/ 928880 h 1771805"/>
                  <a:gd name="connsiteX29" fmla="*/ 4318680 w 4797505"/>
                  <a:gd name="connsiteY29" fmla="*/ 1031099 h 1771805"/>
                  <a:gd name="connsiteX30" fmla="*/ 3718992 w 4797505"/>
                  <a:gd name="connsiteY30" fmla="*/ 1031099 h 1771805"/>
                  <a:gd name="connsiteX31" fmla="*/ 3638579 w 4797505"/>
                  <a:gd name="connsiteY31" fmla="*/ 673331 h 1771805"/>
                  <a:gd name="connsiteX32" fmla="*/ 3626313 w 4797505"/>
                  <a:gd name="connsiteY32" fmla="*/ 654250 h 1771805"/>
                  <a:gd name="connsiteX33" fmla="*/ 3604506 w 4797505"/>
                  <a:gd name="connsiteY33" fmla="*/ 646754 h 1771805"/>
                  <a:gd name="connsiteX34" fmla="*/ 3603825 w 4797505"/>
                  <a:gd name="connsiteY34" fmla="*/ 646754 h 1771805"/>
                  <a:gd name="connsiteX35" fmla="*/ 3582018 w 4797505"/>
                  <a:gd name="connsiteY35" fmla="*/ 654931 h 1771805"/>
                  <a:gd name="connsiteX36" fmla="*/ 3570433 w 4797505"/>
                  <a:gd name="connsiteY36" fmla="*/ 674694 h 1771805"/>
                  <a:gd name="connsiteX37" fmla="*/ 3504331 w 4797505"/>
                  <a:gd name="connsiteY37" fmla="*/ 1030418 h 1771805"/>
                  <a:gd name="connsiteX38" fmla="*/ 3404837 w 4797505"/>
                  <a:gd name="connsiteY38" fmla="*/ 1030418 h 1771805"/>
                  <a:gd name="connsiteX39" fmla="*/ 3272633 w 4797505"/>
                  <a:gd name="connsiteY39" fmla="*/ 319651 h 1771805"/>
                  <a:gd name="connsiteX40" fmla="*/ 3261048 w 4797505"/>
                  <a:gd name="connsiteY40" fmla="*/ 298526 h 1771805"/>
                  <a:gd name="connsiteX41" fmla="*/ 3238560 w 4797505"/>
                  <a:gd name="connsiteY41" fmla="*/ 290348 h 1771805"/>
                  <a:gd name="connsiteX42" fmla="*/ 3216072 w 4797505"/>
                  <a:gd name="connsiteY42" fmla="*/ 298526 h 1771805"/>
                  <a:gd name="connsiteX43" fmla="*/ 3204487 w 4797505"/>
                  <a:gd name="connsiteY43" fmla="*/ 319651 h 1771805"/>
                  <a:gd name="connsiteX44" fmla="*/ 3060016 w 4797505"/>
                  <a:gd name="connsiteY44" fmla="*/ 1199421 h 1771805"/>
                  <a:gd name="connsiteX45" fmla="*/ 3046387 w 4797505"/>
                  <a:gd name="connsiteY45" fmla="*/ 1041321 h 1771805"/>
                  <a:gd name="connsiteX46" fmla="*/ 3035484 w 4797505"/>
                  <a:gd name="connsiteY46" fmla="*/ 1018833 h 1771805"/>
                  <a:gd name="connsiteX47" fmla="*/ 3012314 w 4797505"/>
                  <a:gd name="connsiteY47" fmla="*/ 1009293 h 1771805"/>
                  <a:gd name="connsiteX48" fmla="*/ 2970745 w 4797505"/>
                  <a:gd name="connsiteY48" fmla="*/ 1009293 h 1771805"/>
                  <a:gd name="connsiteX49" fmla="*/ 2970745 w 4797505"/>
                  <a:gd name="connsiteY49" fmla="*/ 1008611 h 1771805"/>
                  <a:gd name="connsiteX50" fmla="*/ 2938716 w 4797505"/>
                  <a:gd name="connsiteY50" fmla="*/ 1008611 h 1771805"/>
                  <a:gd name="connsiteX51" fmla="*/ 2909413 w 4797505"/>
                  <a:gd name="connsiteY51" fmla="*/ 1008611 h 1771805"/>
                  <a:gd name="connsiteX52" fmla="*/ 1420414 w 4797505"/>
                  <a:gd name="connsiteY52" fmla="*/ 1008611 h 1771805"/>
                  <a:gd name="connsiteX53" fmla="*/ 1399289 w 4797505"/>
                  <a:gd name="connsiteY53" fmla="*/ 1008611 h 1771805"/>
                  <a:gd name="connsiteX54" fmla="*/ 1380889 w 4797505"/>
                  <a:gd name="connsiteY54" fmla="*/ 1008611 h 1771805"/>
                  <a:gd name="connsiteX55" fmla="*/ 1358401 w 4797505"/>
                  <a:gd name="connsiteY55" fmla="*/ 1016789 h 1771805"/>
                  <a:gd name="connsiteX56" fmla="*/ 1346816 w 4797505"/>
                  <a:gd name="connsiteY56" fmla="*/ 1037914 h 1771805"/>
                  <a:gd name="connsiteX57" fmla="*/ 1250048 w 4797505"/>
                  <a:gd name="connsiteY57" fmla="*/ 1495176 h 1771805"/>
                  <a:gd name="connsiteX58" fmla="*/ 1083771 w 4797505"/>
                  <a:gd name="connsiteY58" fmla="*/ 567023 h 1771805"/>
                  <a:gd name="connsiteX59" fmla="*/ 1072186 w 4797505"/>
                  <a:gd name="connsiteY59" fmla="*/ 545897 h 1771805"/>
                  <a:gd name="connsiteX60" fmla="*/ 1049698 w 4797505"/>
                  <a:gd name="connsiteY60" fmla="*/ 537720 h 1771805"/>
                  <a:gd name="connsiteX61" fmla="*/ 1049016 w 4797505"/>
                  <a:gd name="connsiteY61" fmla="*/ 537720 h 1771805"/>
                  <a:gd name="connsiteX62" fmla="*/ 1048335 w 4797505"/>
                  <a:gd name="connsiteY62" fmla="*/ 537720 h 1771805"/>
                  <a:gd name="connsiteX63" fmla="*/ 1025847 w 4797505"/>
                  <a:gd name="connsiteY63" fmla="*/ 547260 h 1771805"/>
                  <a:gd name="connsiteX64" fmla="*/ 1014943 w 4797505"/>
                  <a:gd name="connsiteY64" fmla="*/ 569748 h 1771805"/>
                  <a:gd name="connsiteX65" fmla="*/ 978144 w 4797505"/>
                  <a:gd name="connsiteY65" fmla="*/ 1009293 h 1771805"/>
                  <a:gd name="connsiteX66" fmla="*/ 899094 w 4797505"/>
                  <a:gd name="connsiteY66" fmla="*/ 1009293 h 1771805"/>
                  <a:gd name="connsiteX67" fmla="*/ 876606 w 4797505"/>
                  <a:gd name="connsiteY67" fmla="*/ 1017470 h 1771805"/>
                  <a:gd name="connsiteX68" fmla="*/ 865021 w 4797505"/>
                  <a:gd name="connsiteY68" fmla="*/ 1038595 h 1771805"/>
                  <a:gd name="connsiteX69" fmla="*/ 805052 w 4797505"/>
                  <a:gd name="connsiteY69" fmla="*/ 1289374 h 1771805"/>
                  <a:gd name="connsiteX70" fmla="*/ 775068 w 4797505"/>
                  <a:gd name="connsiteY70" fmla="*/ 1052906 h 1771805"/>
                  <a:gd name="connsiteX71" fmla="*/ 762801 w 4797505"/>
                  <a:gd name="connsiteY71" fmla="*/ 1033144 h 1771805"/>
                  <a:gd name="connsiteX72" fmla="*/ 740995 w 4797505"/>
                  <a:gd name="connsiteY72" fmla="*/ 1025648 h 1771805"/>
                  <a:gd name="connsiteX73" fmla="*/ 3651 w 4797505"/>
                  <a:gd name="connsiteY73" fmla="*/ 1025648 h 1771805"/>
                  <a:gd name="connsiteX74" fmla="*/ 3651 w 4797505"/>
                  <a:gd name="connsiteY74" fmla="*/ 1095157 h 1771805"/>
                  <a:gd name="connsiteX75" fmla="*/ 713055 w 4797505"/>
                  <a:gd name="connsiteY75" fmla="*/ 1095157 h 1771805"/>
                  <a:gd name="connsiteX76" fmla="*/ 775749 w 4797505"/>
                  <a:gd name="connsiteY76" fmla="*/ 1486999 h 1771805"/>
                  <a:gd name="connsiteX77" fmla="*/ 788016 w 4797505"/>
                  <a:gd name="connsiteY77" fmla="*/ 1506761 h 1771805"/>
                  <a:gd name="connsiteX78" fmla="*/ 810504 w 4797505"/>
                  <a:gd name="connsiteY78" fmla="*/ 1514257 h 1771805"/>
                  <a:gd name="connsiteX79" fmla="*/ 810504 w 4797505"/>
                  <a:gd name="connsiteY79" fmla="*/ 1514257 h 1771805"/>
                  <a:gd name="connsiteX80" fmla="*/ 832311 w 4797505"/>
                  <a:gd name="connsiteY80" fmla="*/ 1506080 h 1771805"/>
                  <a:gd name="connsiteX81" fmla="*/ 843896 w 4797505"/>
                  <a:gd name="connsiteY81" fmla="*/ 1485636 h 1771805"/>
                  <a:gd name="connsiteX82" fmla="*/ 929079 w 4797505"/>
                  <a:gd name="connsiteY82" fmla="*/ 1080165 h 1771805"/>
                  <a:gd name="connsiteX83" fmla="*/ 1010173 w 4797505"/>
                  <a:gd name="connsiteY83" fmla="*/ 1080165 h 1771805"/>
                  <a:gd name="connsiteX84" fmla="*/ 1033343 w 4797505"/>
                  <a:gd name="connsiteY84" fmla="*/ 1071306 h 1771805"/>
                  <a:gd name="connsiteX85" fmla="*/ 1044246 w 4797505"/>
                  <a:gd name="connsiteY85" fmla="*/ 1048817 h 1771805"/>
                  <a:gd name="connsiteX86" fmla="*/ 1057875 w 4797505"/>
                  <a:gd name="connsiteY86" fmla="*/ 890036 h 1771805"/>
                  <a:gd name="connsiteX87" fmla="*/ 1216656 w 4797505"/>
                  <a:gd name="connsiteY87" fmla="*/ 1740503 h 1771805"/>
                  <a:gd name="connsiteX88" fmla="*/ 1228241 w 4797505"/>
                  <a:gd name="connsiteY88" fmla="*/ 1761629 h 1771805"/>
                  <a:gd name="connsiteX89" fmla="*/ 1250730 w 4797505"/>
                  <a:gd name="connsiteY89" fmla="*/ 1769806 h 1771805"/>
                  <a:gd name="connsiteX90" fmla="*/ 1273218 w 4797505"/>
                  <a:gd name="connsiteY90" fmla="*/ 1760947 h 1771805"/>
                  <a:gd name="connsiteX91" fmla="*/ 1284803 w 4797505"/>
                  <a:gd name="connsiteY91" fmla="*/ 1739822 h 1771805"/>
                  <a:gd name="connsiteX92" fmla="*/ 1410192 w 4797505"/>
                  <a:gd name="connsiteY92" fmla="*/ 1078802 h 1771805"/>
                  <a:gd name="connsiteX93" fmla="*/ 2907369 w 4797505"/>
                  <a:gd name="connsiteY93" fmla="*/ 1078802 h 1771805"/>
                  <a:gd name="connsiteX94" fmla="*/ 2936671 w 4797505"/>
                  <a:gd name="connsiteY94" fmla="*/ 1078802 h 1771805"/>
                  <a:gd name="connsiteX95" fmla="*/ 2968700 w 4797505"/>
                  <a:gd name="connsiteY95" fmla="*/ 1078802 h 1771805"/>
                  <a:gd name="connsiteX96" fmla="*/ 2968700 w 4797505"/>
                  <a:gd name="connsiteY96" fmla="*/ 1078120 h 1771805"/>
                  <a:gd name="connsiteX97" fmla="*/ 2978922 w 4797505"/>
                  <a:gd name="connsiteY97" fmla="*/ 1078120 h 1771805"/>
                  <a:gd name="connsiteX98" fmla="*/ 3015721 w 4797505"/>
                  <a:gd name="connsiteY98" fmla="*/ 1497221 h 1771805"/>
                  <a:gd name="connsiteX99" fmla="*/ 3026625 w 4797505"/>
                  <a:gd name="connsiteY99" fmla="*/ 1519027 h 1771805"/>
                  <a:gd name="connsiteX100" fmla="*/ 3049113 w 4797505"/>
                  <a:gd name="connsiteY100" fmla="*/ 1528568 h 1771805"/>
                  <a:gd name="connsiteX101" fmla="*/ 3049794 w 4797505"/>
                  <a:gd name="connsiteY101" fmla="*/ 1528568 h 1771805"/>
                  <a:gd name="connsiteX102" fmla="*/ 3050476 w 4797505"/>
                  <a:gd name="connsiteY102" fmla="*/ 1528568 h 1771805"/>
                  <a:gd name="connsiteX103" fmla="*/ 3072964 w 4797505"/>
                  <a:gd name="connsiteY103" fmla="*/ 1520390 h 1771805"/>
                  <a:gd name="connsiteX104" fmla="*/ 3084549 w 4797505"/>
                  <a:gd name="connsiteY104" fmla="*/ 1499265 h 1771805"/>
                  <a:gd name="connsiteX105" fmla="*/ 3237197 w 4797505"/>
                  <a:gd name="connsiteY105" fmla="*/ 563615 h 1771805"/>
                  <a:gd name="connsiteX106" fmla="*/ 3340098 w 4797505"/>
                  <a:gd name="connsiteY106" fmla="*/ 1068580 h 1771805"/>
                  <a:gd name="connsiteX107" fmla="*/ 3340098 w 4797505"/>
                  <a:gd name="connsiteY107" fmla="*/ 1068580 h 1771805"/>
                  <a:gd name="connsiteX108" fmla="*/ 3351683 w 4797505"/>
                  <a:gd name="connsiteY108" fmla="*/ 1089705 h 1771805"/>
                  <a:gd name="connsiteX109" fmla="*/ 3374171 w 4797505"/>
                  <a:gd name="connsiteY109" fmla="*/ 1098564 h 1771805"/>
                  <a:gd name="connsiteX110" fmla="*/ 3533634 w 4797505"/>
                  <a:gd name="connsiteY110" fmla="*/ 1098564 h 1771805"/>
                  <a:gd name="connsiteX111" fmla="*/ 3555441 w 4797505"/>
                  <a:gd name="connsiteY111" fmla="*/ 1090387 h 1771805"/>
                  <a:gd name="connsiteX112" fmla="*/ 3567026 w 4797505"/>
                  <a:gd name="connsiteY112" fmla="*/ 1069943 h 1771805"/>
                  <a:gd name="connsiteX113" fmla="*/ 3607232 w 4797505"/>
                  <a:gd name="connsiteY113" fmla="*/ 842334 h 1771805"/>
                  <a:gd name="connsiteX114" fmla="*/ 3656979 w 4797505"/>
                  <a:gd name="connsiteY114" fmla="*/ 1071987 h 1771805"/>
                  <a:gd name="connsiteX115" fmla="*/ 3669245 w 4797505"/>
                  <a:gd name="connsiteY115" fmla="*/ 1091068 h 1771805"/>
                  <a:gd name="connsiteX116" fmla="*/ 3690371 w 4797505"/>
                  <a:gd name="connsiteY116" fmla="*/ 1098564 h 1771805"/>
                  <a:gd name="connsiteX117" fmla="*/ 4326858 w 4797505"/>
                  <a:gd name="connsiteY117" fmla="*/ 1098564 h 1771805"/>
                  <a:gd name="connsiteX118" fmla="*/ 4368427 w 4797505"/>
                  <a:gd name="connsiteY118" fmla="*/ 1098564 h 1771805"/>
                  <a:gd name="connsiteX119" fmla="*/ 4459744 w 4797505"/>
                  <a:gd name="connsiteY119" fmla="*/ 1015426 h 1771805"/>
                  <a:gd name="connsiteX120" fmla="*/ 4459744 w 4797505"/>
                  <a:gd name="connsiteY120" fmla="*/ 659020 h 1771805"/>
                  <a:gd name="connsiteX121" fmla="*/ 4665545 w 4797505"/>
                  <a:gd name="connsiteY121" fmla="*/ 552030 h 1771805"/>
                  <a:gd name="connsiteX122" fmla="*/ 4673042 w 4797505"/>
                  <a:gd name="connsiteY122" fmla="*/ 522046 h 1771805"/>
                  <a:gd name="connsiteX123" fmla="*/ 4794342 w 4797505"/>
                  <a:gd name="connsiteY123" fmla="*/ 184721 h 1771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4797505" h="1771805">
                    <a:moveTo>
                      <a:pt x="4794342" y="184721"/>
                    </a:moveTo>
                    <a:cubicBezTo>
                      <a:pt x="4799112" y="137019"/>
                      <a:pt x="4787527" y="98176"/>
                      <a:pt x="4759588" y="70236"/>
                    </a:cubicBezTo>
                    <a:cubicBezTo>
                      <a:pt x="4733692" y="43658"/>
                      <a:pt x="4698256" y="32074"/>
                      <a:pt x="4668953" y="27303"/>
                    </a:cubicBezTo>
                    <a:cubicBezTo>
                      <a:pt x="4659412" y="16400"/>
                      <a:pt x="4643739" y="8222"/>
                      <a:pt x="4624657" y="6178"/>
                    </a:cubicBezTo>
                    <a:cubicBezTo>
                      <a:pt x="4593310" y="2771"/>
                      <a:pt x="4566052" y="18444"/>
                      <a:pt x="4564007" y="39570"/>
                    </a:cubicBezTo>
                    <a:cubicBezTo>
                      <a:pt x="4561963" y="61377"/>
                      <a:pt x="4585814" y="81820"/>
                      <a:pt x="4616480" y="84546"/>
                    </a:cubicBezTo>
                    <a:cubicBezTo>
                      <a:pt x="4636242" y="86591"/>
                      <a:pt x="4653961" y="81139"/>
                      <a:pt x="4665545" y="71598"/>
                    </a:cubicBezTo>
                    <a:cubicBezTo>
                      <a:pt x="4686671" y="75687"/>
                      <a:pt x="4711203" y="83865"/>
                      <a:pt x="4727559" y="101583"/>
                    </a:cubicBezTo>
                    <a:cubicBezTo>
                      <a:pt x="4745958" y="119982"/>
                      <a:pt x="4753454" y="145878"/>
                      <a:pt x="4750047" y="180633"/>
                    </a:cubicBezTo>
                    <a:cubicBezTo>
                      <a:pt x="4742551" y="254912"/>
                      <a:pt x="4715974" y="366672"/>
                      <a:pt x="4663501" y="456625"/>
                    </a:cubicBezTo>
                    <a:cubicBezTo>
                      <a:pt x="4655323" y="470255"/>
                      <a:pt x="4647146" y="483203"/>
                      <a:pt x="4638968" y="494787"/>
                    </a:cubicBezTo>
                    <a:cubicBezTo>
                      <a:pt x="4629428" y="494787"/>
                      <a:pt x="4619888" y="499558"/>
                      <a:pt x="4613073" y="507054"/>
                    </a:cubicBezTo>
                    <a:cubicBezTo>
                      <a:pt x="4561963" y="567023"/>
                      <a:pt x="4499268" y="593600"/>
                      <a:pt x="4430440" y="593600"/>
                    </a:cubicBezTo>
                    <a:cubicBezTo>
                      <a:pt x="4365020" y="591555"/>
                      <a:pt x="4306414" y="562252"/>
                      <a:pt x="4257349" y="504328"/>
                    </a:cubicBezTo>
                    <a:cubicBezTo>
                      <a:pt x="4250534" y="496150"/>
                      <a:pt x="4240993" y="492062"/>
                      <a:pt x="4231453" y="492062"/>
                    </a:cubicBezTo>
                    <a:cubicBezTo>
                      <a:pt x="4223275" y="480477"/>
                      <a:pt x="4214417" y="467529"/>
                      <a:pt x="4206920" y="453900"/>
                    </a:cubicBezTo>
                    <a:cubicBezTo>
                      <a:pt x="4153766" y="363946"/>
                      <a:pt x="4126507" y="252186"/>
                      <a:pt x="4119011" y="178588"/>
                    </a:cubicBezTo>
                    <a:cubicBezTo>
                      <a:pt x="4115604" y="143834"/>
                      <a:pt x="4122419" y="117938"/>
                      <a:pt x="4140818" y="99538"/>
                    </a:cubicBezTo>
                    <a:cubicBezTo>
                      <a:pt x="4157855" y="81820"/>
                      <a:pt x="4181706" y="73643"/>
                      <a:pt x="4203513" y="69554"/>
                    </a:cubicBezTo>
                    <a:cubicBezTo>
                      <a:pt x="4214417" y="79095"/>
                      <a:pt x="4232816" y="84546"/>
                      <a:pt x="4252578" y="82502"/>
                    </a:cubicBezTo>
                    <a:cubicBezTo>
                      <a:pt x="4283926" y="79095"/>
                      <a:pt x="4307777" y="59332"/>
                      <a:pt x="4305051" y="37525"/>
                    </a:cubicBezTo>
                    <a:cubicBezTo>
                      <a:pt x="4303007" y="15718"/>
                      <a:pt x="4275748" y="726"/>
                      <a:pt x="4244401" y="4134"/>
                    </a:cubicBezTo>
                    <a:cubicBezTo>
                      <a:pt x="4225320" y="6178"/>
                      <a:pt x="4208964" y="14356"/>
                      <a:pt x="4199424" y="25259"/>
                    </a:cubicBezTo>
                    <a:cubicBezTo>
                      <a:pt x="4170121" y="30029"/>
                      <a:pt x="4135366" y="42296"/>
                      <a:pt x="4109471" y="68191"/>
                    </a:cubicBezTo>
                    <a:cubicBezTo>
                      <a:pt x="4081531" y="96131"/>
                      <a:pt x="4069946" y="134975"/>
                      <a:pt x="4075398" y="183359"/>
                    </a:cubicBezTo>
                    <a:cubicBezTo>
                      <a:pt x="4083575" y="262408"/>
                      <a:pt x="4118330" y="413012"/>
                      <a:pt x="4196698" y="520002"/>
                    </a:cubicBezTo>
                    <a:cubicBezTo>
                      <a:pt x="4194654" y="530224"/>
                      <a:pt x="4197380" y="541127"/>
                      <a:pt x="4204195" y="549986"/>
                    </a:cubicBezTo>
                    <a:cubicBezTo>
                      <a:pt x="4258712" y="614044"/>
                      <a:pt x="4319362" y="647435"/>
                      <a:pt x="4391597" y="660383"/>
                    </a:cubicBezTo>
                    <a:lnTo>
                      <a:pt x="4391597" y="928880"/>
                    </a:lnTo>
                    <a:cubicBezTo>
                      <a:pt x="4392960" y="972494"/>
                      <a:pt x="4385464" y="1027011"/>
                      <a:pt x="4318680" y="1031099"/>
                    </a:cubicBezTo>
                    <a:lnTo>
                      <a:pt x="3718992" y="1031099"/>
                    </a:lnTo>
                    <a:lnTo>
                      <a:pt x="3638579" y="673331"/>
                    </a:lnTo>
                    <a:cubicBezTo>
                      <a:pt x="3636535" y="665153"/>
                      <a:pt x="3632446" y="659020"/>
                      <a:pt x="3626313" y="654250"/>
                    </a:cubicBezTo>
                    <a:cubicBezTo>
                      <a:pt x="3620861" y="649480"/>
                      <a:pt x="3613365" y="647435"/>
                      <a:pt x="3604506" y="646754"/>
                    </a:cubicBezTo>
                    <a:lnTo>
                      <a:pt x="3603825" y="646754"/>
                    </a:lnTo>
                    <a:cubicBezTo>
                      <a:pt x="3595647" y="646754"/>
                      <a:pt x="3588151" y="649480"/>
                      <a:pt x="3582018" y="654931"/>
                    </a:cubicBezTo>
                    <a:cubicBezTo>
                      <a:pt x="3576566" y="659702"/>
                      <a:pt x="3571796" y="666516"/>
                      <a:pt x="3570433" y="674694"/>
                    </a:cubicBezTo>
                    <a:lnTo>
                      <a:pt x="3504331" y="1030418"/>
                    </a:lnTo>
                    <a:lnTo>
                      <a:pt x="3404837" y="1030418"/>
                    </a:lnTo>
                    <a:lnTo>
                      <a:pt x="3272633" y="319651"/>
                    </a:lnTo>
                    <a:cubicBezTo>
                      <a:pt x="3271270" y="311474"/>
                      <a:pt x="3267182" y="303978"/>
                      <a:pt x="3261048" y="298526"/>
                    </a:cubicBezTo>
                    <a:cubicBezTo>
                      <a:pt x="3254915" y="293074"/>
                      <a:pt x="3246738" y="290348"/>
                      <a:pt x="3238560" y="290348"/>
                    </a:cubicBezTo>
                    <a:cubicBezTo>
                      <a:pt x="3230382" y="290348"/>
                      <a:pt x="3222205" y="293756"/>
                      <a:pt x="3216072" y="298526"/>
                    </a:cubicBezTo>
                    <a:cubicBezTo>
                      <a:pt x="3209938" y="303978"/>
                      <a:pt x="3205850" y="311474"/>
                      <a:pt x="3204487" y="319651"/>
                    </a:cubicBezTo>
                    <a:lnTo>
                      <a:pt x="3060016" y="1199421"/>
                    </a:lnTo>
                    <a:lnTo>
                      <a:pt x="3046387" y="1041321"/>
                    </a:lnTo>
                    <a:cubicBezTo>
                      <a:pt x="3045706" y="1032462"/>
                      <a:pt x="3041617" y="1024285"/>
                      <a:pt x="3035484" y="1018833"/>
                    </a:cubicBezTo>
                    <a:cubicBezTo>
                      <a:pt x="3029351" y="1013381"/>
                      <a:pt x="3021173" y="1009293"/>
                      <a:pt x="3012314" y="1009293"/>
                    </a:cubicBezTo>
                    <a:lnTo>
                      <a:pt x="2970745" y="1009293"/>
                    </a:lnTo>
                    <a:lnTo>
                      <a:pt x="2970745" y="1008611"/>
                    </a:lnTo>
                    <a:lnTo>
                      <a:pt x="2938716" y="1008611"/>
                    </a:lnTo>
                    <a:lnTo>
                      <a:pt x="2909413" y="1008611"/>
                    </a:lnTo>
                    <a:lnTo>
                      <a:pt x="1420414" y="1008611"/>
                    </a:lnTo>
                    <a:lnTo>
                      <a:pt x="1399289" y="1008611"/>
                    </a:lnTo>
                    <a:lnTo>
                      <a:pt x="1380889" y="1008611"/>
                    </a:lnTo>
                    <a:cubicBezTo>
                      <a:pt x="1372030" y="1008611"/>
                      <a:pt x="1363853" y="1012018"/>
                      <a:pt x="1358401" y="1016789"/>
                    </a:cubicBezTo>
                    <a:cubicBezTo>
                      <a:pt x="1352268" y="1022240"/>
                      <a:pt x="1347498" y="1029736"/>
                      <a:pt x="1346816" y="1037914"/>
                    </a:cubicBezTo>
                    <a:lnTo>
                      <a:pt x="1250048" y="1495176"/>
                    </a:lnTo>
                    <a:lnTo>
                      <a:pt x="1083771" y="567023"/>
                    </a:lnTo>
                    <a:cubicBezTo>
                      <a:pt x="1082408" y="558845"/>
                      <a:pt x="1078319" y="551349"/>
                      <a:pt x="1072186" y="545897"/>
                    </a:cubicBezTo>
                    <a:cubicBezTo>
                      <a:pt x="1066053" y="540446"/>
                      <a:pt x="1058557" y="537720"/>
                      <a:pt x="1049698" y="537720"/>
                    </a:cubicBezTo>
                    <a:lnTo>
                      <a:pt x="1049016" y="537720"/>
                    </a:lnTo>
                    <a:lnTo>
                      <a:pt x="1048335" y="537720"/>
                    </a:lnTo>
                    <a:cubicBezTo>
                      <a:pt x="1040157" y="537720"/>
                      <a:pt x="1031980" y="541808"/>
                      <a:pt x="1025847" y="547260"/>
                    </a:cubicBezTo>
                    <a:cubicBezTo>
                      <a:pt x="1019713" y="552712"/>
                      <a:pt x="1015625" y="560889"/>
                      <a:pt x="1014943" y="569748"/>
                    </a:cubicBezTo>
                    <a:lnTo>
                      <a:pt x="978144" y="1009293"/>
                    </a:lnTo>
                    <a:lnTo>
                      <a:pt x="899094" y="1009293"/>
                    </a:lnTo>
                    <a:cubicBezTo>
                      <a:pt x="890235" y="1009293"/>
                      <a:pt x="882739" y="1012700"/>
                      <a:pt x="876606" y="1017470"/>
                    </a:cubicBezTo>
                    <a:cubicBezTo>
                      <a:pt x="870473" y="1022922"/>
                      <a:pt x="866384" y="1029736"/>
                      <a:pt x="865021" y="1038595"/>
                    </a:cubicBezTo>
                    <a:lnTo>
                      <a:pt x="805052" y="1289374"/>
                    </a:lnTo>
                    <a:lnTo>
                      <a:pt x="775068" y="1052906"/>
                    </a:lnTo>
                    <a:cubicBezTo>
                      <a:pt x="773705" y="1044729"/>
                      <a:pt x="768935" y="1037914"/>
                      <a:pt x="762801" y="1033144"/>
                    </a:cubicBezTo>
                    <a:cubicBezTo>
                      <a:pt x="756668" y="1028374"/>
                      <a:pt x="749172" y="1025648"/>
                      <a:pt x="740995" y="1025648"/>
                    </a:cubicBezTo>
                    <a:lnTo>
                      <a:pt x="3651" y="1025648"/>
                    </a:lnTo>
                    <a:lnTo>
                      <a:pt x="3651" y="1095157"/>
                    </a:lnTo>
                    <a:lnTo>
                      <a:pt x="713055" y="1095157"/>
                    </a:lnTo>
                    <a:lnTo>
                      <a:pt x="775749" y="1486999"/>
                    </a:lnTo>
                    <a:cubicBezTo>
                      <a:pt x="777794" y="1495176"/>
                      <a:pt x="781882" y="1501991"/>
                      <a:pt x="788016" y="1506761"/>
                    </a:cubicBezTo>
                    <a:cubicBezTo>
                      <a:pt x="794149" y="1511531"/>
                      <a:pt x="802326" y="1514257"/>
                      <a:pt x="810504" y="1514257"/>
                    </a:cubicBezTo>
                    <a:lnTo>
                      <a:pt x="810504" y="1514257"/>
                    </a:lnTo>
                    <a:cubicBezTo>
                      <a:pt x="818682" y="1514257"/>
                      <a:pt x="826178" y="1510850"/>
                      <a:pt x="832311" y="1506080"/>
                    </a:cubicBezTo>
                    <a:cubicBezTo>
                      <a:pt x="838444" y="1500628"/>
                      <a:pt x="842533" y="1493813"/>
                      <a:pt x="843896" y="1485636"/>
                    </a:cubicBezTo>
                    <a:lnTo>
                      <a:pt x="929079" y="1080165"/>
                    </a:lnTo>
                    <a:lnTo>
                      <a:pt x="1010173" y="1080165"/>
                    </a:lnTo>
                    <a:cubicBezTo>
                      <a:pt x="1019032" y="1080165"/>
                      <a:pt x="1027209" y="1076758"/>
                      <a:pt x="1033343" y="1071306"/>
                    </a:cubicBezTo>
                    <a:cubicBezTo>
                      <a:pt x="1039476" y="1065854"/>
                      <a:pt x="1043565" y="1057677"/>
                      <a:pt x="1044246" y="1048817"/>
                    </a:cubicBezTo>
                    <a:lnTo>
                      <a:pt x="1057875" y="890036"/>
                    </a:lnTo>
                    <a:lnTo>
                      <a:pt x="1216656" y="1740503"/>
                    </a:lnTo>
                    <a:cubicBezTo>
                      <a:pt x="1218019" y="1748681"/>
                      <a:pt x="1222108" y="1756177"/>
                      <a:pt x="1228241" y="1761629"/>
                    </a:cubicBezTo>
                    <a:cubicBezTo>
                      <a:pt x="1234375" y="1767080"/>
                      <a:pt x="1241871" y="1769806"/>
                      <a:pt x="1250730" y="1769806"/>
                    </a:cubicBezTo>
                    <a:cubicBezTo>
                      <a:pt x="1259589" y="1769806"/>
                      <a:pt x="1267085" y="1766399"/>
                      <a:pt x="1273218" y="1760947"/>
                    </a:cubicBezTo>
                    <a:cubicBezTo>
                      <a:pt x="1279351" y="1755495"/>
                      <a:pt x="1283440" y="1747999"/>
                      <a:pt x="1284803" y="1739822"/>
                    </a:cubicBezTo>
                    <a:lnTo>
                      <a:pt x="1410192" y="1078802"/>
                    </a:lnTo>
                    <a:lnTo>
                      <a:pt x="2907369" y="1078802"/>
                    </a:lnTo>
                    <a:lnTo>
                      <a:pt x="2936671" y="1078802"/>
                    </a:lnTo>
                    <a:lnTo>
                      <a:pt x="2968700" y="1078802"/>
                    </a:lnTo>
                    <a:lnTo>
                      <a:pt x="2968700" y="1078120"/>
                    </a:lnTo>
                    <a:lnTo>
                      <a:pt x="2978922" y="1078120"/>
                    </a:lnTo>
                    <a:lnTo>
                      <a:pt x="3015721" y="1497221"/>
                    </a:lnTo>
                    <a:cubicBezTo>
                      <a:pt x="3016403" y="1505398"/>
                      <a:pt x="3020492" y="1513576"/>
                      <a:pt x="3026625" y="1519027"/>
                    </a:cubicBezTo>
                    <a:cubicBezTo>
                      <a:pt x="3032758" y="1524479"/>
                      <a:pt x="3040254" y="1528568"/>
                      <a:pt x="3049113" y="1528568"/>
                    </a:cubicBezTo>
                    <a:lnTo>
                      <a:pt x="3049794" y="1528568"/>
                    </a:lnTo>
                    <a:lnTo>
                      <a:pt x="3050476" y="1528568"/>
                    </a:lnTo>
                    <a:cubicBezTo>
                      <a:pt x="3059335" y="1528568"/>
                      <a:pt x="3066831" y="1525161"/>
                      <a:pt x="3072964" y="1520390"/>
                    </a:cubicBezTo>
                    <a:cubicBezTo>
                      <a:pt x="3079097" y="1514939"/>
                      <a:pt x="3083186" y="1507443"/>
                      <a:pt x="3084549" y="1499265"/>
                    </a:cubicBezTo>
                    <a:lnTo>
                      <a:pt x="3237197" y="563615"/>
                    </a:lnTo>
                    <a:lnTo>
                      <a:pt x="3340098" y="1068580"/>
                    </a:lnTo>
                    <a:lnTo>
                      <a:pt x="3340098" y="1068580"/>
                    </a:lnTo>
                    <a:cubicBezTo>
                      <a:pt x="3341461" y="1076758"/>
                      <a:pt x="3345550" y="1084254"/>
                      <a:pt x="3351683" y="1089705"/>
                    </a:cubicBezTo>
                    <a:cubicBezTo>
                      <a:pt x="3357816" y="1095157"/>
                      <a:pt x="3365994" y="1098564"/>
                      <a:pt x="3374171" y="1098564"/>
                    </a:cubicBezTo>
                    <a:lnTo>
                      <a:pt x="3533634" y="1098564"/>
                    </a:lnTo>
                    <a:cubicBezTo>
                      <a:pt x="3541811" y="1098564"/>
                      <a:pt x="3549307" y="1095157"/>
                      <a:pt x="3555441" y="1090387"/>
                    </a:cubicBezTo>
                    <a:cubicBezTo>
                      <a:pt x="3561574" y="1085616"/>
                      <a:pt x="3565663" y="1078802"/>
                      <a:pt x="3567026" y="1069943"/>
                    </a:cubicBezTo>
                    <a:lnTo>
                      <a:pt x="3607232" y="842334"/>
                    </a:lnTo>
                    <a:lnTo>
                      <a:pt x="3656979" y="1071987"/>
                    </a:lnTo>
                    <a:cubicBezTo>
                      <a:pt x="3659023" y="1079483"/>
                      <a:pt x="3663112" y="1086298"/>
                      <a:pt x="3669245" y="1091068"/>
                    </a:cubicBezTo>
                    <a:cubicBezTo>
                      <a:pt x="3675378" y="1095838"/>
                      <a:pt x="3682875" y="1098564"/>
                      <a:pt x="3690371" y="1098564"/>
                    </a:cubicBezTo>
                    <a:cubicBezTo>
                      <a:pt x="3854603" y="1098564"/>
                      <a:pt x="4162625" y="1098564"/>
                      <a:pt x="4326858" y="1098564"/>
                    </a:cubicBezTo>
                    <a:cubicBezTo>
                      <a:pt x="4340487" y="1098564"/>
                      <a:pt x="4354798" y="1098564"/>
                      <a:pt x="4368427" y="1098564"/>
                    </a:cubicBezTo>
                    <a:cubicBezTo>
                      <a:pt x="4405226" y="1098564"/>
                      <a:pt x="4459744" y="1066536"/>
                      <a:pt x="4459744" y="1015426"/>
                    </a:cubicBezTo>
                    <a:lnTo>
                      <a:pt x="4459744" y="659020"/>
                    </a:lnTo>
                    <a:cubicBezTo>
                      <a:pt x="4532660" y="646072"/>
                      <a:pt x="4611710" y="615407"/>
                      <a:pt x="4665545" y="552030"/>
                    </a:cubicBezTo>
                    <a:cubicBezTo>
                      <a:pt x="4672360" y="543171"/>
                      <a:pt x="4675086" y="532268"/>
                      <a:pt x="4673042" y="522046"/>
                    </a:cubicBezTo>
                    <a:cubicBezTo>
                      <a:pt x="4752091" y="414375"/>
                      <a:pt x="4786846" y="264453"/>
                      <a:pt x="4794342" y="1847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54DC28B-DA5D-40A5-BF5E-A8C07B13D6FD}"/>
                  </a:ext>
                </a:extLst>
              </p:cNvPr>
              <p:cNvGrpSpPr/>
              <p:nvPr/>
            </p:nvGrpSpPr>
            <p:grpSpPr>
              <a:xfrm>
                <a:off x="477110" y="5658084"/>
                <a:ext cx="655351" cy="517912"/>
                <a:chOff x="6456816" y="5667609"/>
                <a:chExt cx="655351" cy="517912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C1A92E0-BAD3-4804-8CFB-2F36973DF453}"/>
                    </a:ext>
                  </a:extLst>
                </p:cNvPr>
                <p:cNvSpPr/>
                <p:nvPr/>
              </p:nvSpPr>
              <p:spPr>
                <a:xfrm>
                  <a:off x="6456816" y="5667609"/>
                  <a:ext cx="517913" cy="517912"/>
                </a:xfrm>
                <a:custGeom>
                  <a:avLst/>
                  <a:gdLst>
                    <a:gd name="connsiteX0" fmla="*/ 460475 w 517912"/>
                    <a:gd name="connsiteY0" fmla="*/ 259443 h 517912"/>
                    <a:gd name="connsiteX1" fmla="*/ 259443 w 517912"/>
                    <a:gd name="connsiteY1" fmla="*/ 460475 h 517912"/>
                    <a:gd name="connsiteX2" fmla="*/ 58411 w 517912"/>
                    <a:gd name="connsiteY2" fmla="*/ 259443 h 517912"/>
                    <a:gd name="connsiteX3" fmla="*/ 259443 w 517912"/>
                    <a:gd name="connsiteY3" fmla="*/ 58411 h 517912"/>
                    <a:gd name="connsiteX4" fmla="*/ 460475 w 517912"/>
                    <a:gd name="connsiteY4" fmla="*/ 259443 h 517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7912" h="517912">
                      <a:moveTo>
                        <a:pt x="460475" y="259443"/>
                      </a:moveTo>
                      <a:cubicBezTo>
                        <a:pt x="460475" y="370470"/>
                        <a:pt x="370470" y="460475"/>
                        <a:pt x="259443" y="460475"/>
                      </a:cubicBezTo>
                      <a:cubicBezTo>
                        <a:pt x="148416" y="460475"/>
                        <a:pt x="58411" y="370470"/>
                        <a:pt x="58411" y="259443"/>
                      </a:cubicBezTo>
                      <a:cubicBezTo>
                        <a:pt x="58411" y="148416"/>
                        <a:pt x="148416" y="58411"/>
                        <a:pt x="259443" y="58411"/>
                      </a:cubicBezTo>
                      <a:cubicBezTo>
                        <a:pt x="370470" y="58411"/>
                        <a:pt x="460475" y="148416"/>
                        <a:pt x="460475" y="259443"/>
                      </a:cubicBezTo>
                      <a:close/>
                    </a:path>
                  </a:pathLst>
                </a:custGeom>
                <a:noFill/>
                <a:ln w="108857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4F7FFD43-6FA1-417C-AF01-3A54B1EB3288}"/>
                    </a:ext>
                  </a:extLst>
                </p:cNvPr>
                <p:cNvSpPr/>
                <p:nvPr/>
              </p:nvSpPr>
              <p:spPr>
                <a:xfrm>
                  <a:off x="6913640" y="5874290"/>
                  <a:ext cx="198527" cy="129467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DB8CE4-378A-4F7B-8401-E84CD0360554}"/>
                  </a:ext>
                </a:extLst>
              </p:cNvPr>
              <p:cNvSpPr/>
              <p:nvPr/>
            </p:nvSpPr>
            <p:spPr>
              <a:xfrm>
                <a:off x="995023" y="5898145"/>
                <a:ext cx="6479203" cy="6533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2AFBAD2-6AE7-6B98-8D41-A5016529ADAB}"/>
                </a:ext>
              </a:extLst>
            </p:cNvPr>
            <p:cNvGrpSpPr/>
            <p:nvPr userDrawn="1"/>
          </p:nvGrpSpPr>
          <p:grpSpPr>
            <a:xfrm rot="10800000" flipH="1" flipV="1">
              <a:off x="4043201" y="6200774"/>
              <a:ext cx="3881599" cy="560801"/>
              <a:chOff x="477110" y="4905446"/>
              <a:chExt cx="11078677" cy="1714429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9E5EDF8-91AE-B395-D986-F8274DCD1EDC}"/>
                  </a:ext>
                </a:extLst>
              </p:cNvPr>
              <p:cNvSpPr/>
              <p:nvPr/>
            </p:nvSpPr>
            <p:spPr>
              <a:xfrm>
                <a:off x="6913640" y="4905446"/>
                <a:ext cx="4642147" cy="1714429"/>
              </a:xfrm>
              <a:custGeom>
                <a:avLst/>
                <a:gdLst>
                  <a:gd name="connsiteX0" fmla="*/ 4794342 w 4797505"/>
                  <a:gd name="connsiteY0" fmla="*/ 184721 h 1771805"/>
                  <a:gd name="connsiteX1" fmla="*/ 4759588 w 4797505"/>
                  <a:gd name="connsiteY1" fmla="*/ 70236 h 1771805"/>
                  <a:gd name="connsiteX2" fmla="*/ 4668953 w 4797505"/>
                  <a:gd name="connsiteY2" fmla="*/ 27303 h 1771805"/>
                  <a:gd name="connsiteX3" fmla="*/ 4624657 w 4797505"/>
                  <a:gd name="connsiteY3" fmla="*/ 6178 h 1771805"/>
                  <a:gd name="connsiteX4" fmla="*/ 4564007 w 4797505"/>
                  <a:gd name="connsiteY4" fmla="*/ 39570 h 1771805"/>
                  <a:gd name="connsiteX5" fmla="*/ 4616480 w 4797505"/>
                  <a:gd name="connsiteY5" fmla="*/ 84546 h 1771805"/>
                  <a:gd name="connsiteX6" fmla="*/ 4665545 w 4797505"/>
                  <a:gd name="connsiteY6" fmla="*/ 71598 h 1771805"/>
                  <a:gd name="connsiteX7" fmla="*/ 4727559 w 4797505"/>
                  <a:gd name="connsiteY7" fmla="*/ 101583 h 1771805"/>
                  <a:gd name="connsiteX8" fmla="*/ 4750047 w 4797505"/>
                  <a:gd name="connsiteY8" fmla="*/ 180633 h 1771805"/>
                  <a:gd name="connsiteX9" fmla="*/ 4663501 w 4797505"/>
                  <a:gd name="connsiteY9" fmla="*/ 456625 h 1771805"/>
                  <a:gd name="connsiteX10" fmla="*/ 4638968 w 4797505"/>
                  <a:gd name="connsiteY10" fmla="*/ 494787 h 1771805"/>
                  <a:gd name="connsiteX11" fmla="*/ 4613073 w 4797505"/>
                  <a:gd name="connsiteY11" fmla="*/ 507054 h 1771805"/>
                  <a:gd name="connsiteX12" fmla="*/ 4430440 w 4797505"/>
                  <a:gd name="connsiteY12" fmla="*/ 593600 h 1771805"/>
                  <a:gd name="connsiteX13" fmla="*/ 4257349 w 4797505"/>
                  <a:gd name="connsiteY13" fmla="*/ 504328 h 1771805"/>
                  <a:gd name="connsiteX14" fmla="*/ 4231453 w 4797505"/>
                  <a:gd name="connsiteY14" fmla="*/ 492062 h 1771805"/>
                  <a:gd name="connsiteX15" fmla="*/ 4206920 w 4797505"/>
                  <a:gd name="connsiteY15" fmla="*/ 453900 h 1771805"/>
                  <a:gd name="connsiteX16" fmla="*/ 4119011 w 4797505"/>
                  <a:gd name="connsiteY16" fmla="*/ 178588 h 1771805"/>
                  <a:gd name="connsiteX17" fmla="*/ 4140818 w 4797505"/>
                  <a:gd name="connsiteY17" fmla="*/ 99538 h 1771805"/>
                  <a:gd name="connsiteX18" fmla="*/ 4203513 w 4797505"/>
                  <a:gd name="connsiteY18" fmla="*/ 69554 h 1771805"/>
                  <a:gd name="connsiteX19" fmla="*/ 4252578 w 4797505"/>
                  <a:gd name="connsiteY19" fmla="*/ 82502 h 1771805"/>
                  <a:gd name="connsiteX20" fmla="*/ 4305051 w 4797505"/>
                  <a:gd name="connsiteY20" fmla="*/ 37525 h 1771805"/>
                  <a:gd name="connsiteX21" fmla="*/ 4244401 w 4797505"/>
                  <a:gd name="connsiteY21" fmla="*/ 4134 h 1771805"/>
                  <a:gd name="connsiteX22" fmla="*/ 4199424 w 4797505"/>
                  <a:gd name="connsiteY22" fmla="*/ 25259 h 1771805"/>
                  <a:gd name="connsiteX23" fmla="*/ 4109471 w 4797505"/>
                  <a:gd name="connsiteY23" fmla="*/ 68191 h 1771805"/>
                  <a:gd name="connsiteX24" fmla="*/ 4075398 w 4797505"/>
                  <a:gd name="connsiteY24" fmla="*/ 183359 h 1771805"/>
                  <a:gd name="connsiteX25" fmla="*/ 4196698 w 4797505"/>
                  <a:gd name="connsiteY25" fmla="*/ 520002 h 1771805"/>
                  <a:gd name="connsiteX26" fmla="*/ 4204195 w 4797505"/>
                  <a:gd name="connsiteY26" fmla="*/ 549986 h 1771805"/>
                  <a:gd name="connsiteX27" fmla="*/ 4391597 w 4797505"/>
                  <a:gd name="connsiteY27" fmla="*/ 660383 h 1771805"/>
                  <a:gd name="connsiteX28" fmla="*/ 4391597 w 4797505"/>
                  <a:gd name="connsiteY28" fmla="*/ 928880 h 1771805"/>
                  <a:gd name="connsiteX29" fmla="*/ 4318680 w 4797505"/>
                  <a:gd name="connsiteY29" fmla="*/ 1031099 h 1771805"/>
                  <a:gd name="connsiteX30" fmla="*/ 3718992 w 4797505"/>
                  <a:gd name="connsiteY30" fmla="*/ 1031099 h 1771805"/>
                  <a:gd name="connsiteX31" fmla="*/ 3638579 w 4797505"/>
                  <a:gd name="connsiteY31" fmla="*/ 673331 h 1771805"/>
                  <a:gd name="connsiteX32" fmla="*/ 3626313 w 4797505"/>
                  <a:gd name="connsiteY32" fmla="*/ 654250 h 1771805"/>
                  <a:gd name="connsiteX33" fmla="*/ 3604506 w 4797505"/>
                  <a:gd name="connsiteY33" fmla="*/ 646754 h 1771805"/>
                  <a:gd name="connsiteX34" fmla="*/ 3603825 w 4797505"/>
                  <a:gd name="connsiteY34" fmla="*/ 646754 h 1771805"/>
                  <a:gd name="connsiteX35" fmla="*/ 3582018 w 4797505"/>
                  <a:gd name="connsiteY35" fmla="*/ 654931 h 1771805"/>
                  <a:gd name="connsiteX36" fmla="*/ 3570433 w 4797505"/>
                  <a:gd name="connsiteY36" fmla="*/ 674694 h 1771805"/>
                  <a:gd name="connsiteX37" fmla="*/ 3504331 w 4797505"/>
                  <a:gd name="connsiteY37" fmla="*/ 1030418 h 1771805"/>
                  <a:gd name="connsiteX38" fmla="*/ 3404837 w 4797505"/>
                  <a:gd name="connsiteY38" fmla="*/ 1030418 h 1771805"/>
                  <a:gd name="connsiteX39" fmla="*/ 3272633 w 4797505"/>
                  <a:gd name="connsiteY39" fmla="*/ 319651 h 1771805"/>
                  <a:gd name="connsiteX40" fmla="*/ 3261048 w 4797505"/>
                  <a:gd name="connsiteY40" fmla="*/ 298526 h 1771805"/>
                  <a:gd name="connsiteX41" fmla="*/ 3238560 w 4797505"/>
                  <a:gd name="connsiteY41" fmla="*/ 290348 h 1771805"/>
                  <a:gd name="connsiteX42" fmla="*/ 3216072 w 4797505"/>
                  <a:gd name="connsiteY42" fmla="*/ 298526 h 1771805"/>
                  <a:gd name="connsiteX43" fmla="*/ 3204487 w 4797505"/>
                  <a:gd name="connsiteY43" fmla="*/ 319651 h 1771805"/>
                  <a:gd name="connsiteX44" fmla="*/ 3060016 w 4797505"/>
                  <a:gd name="connsiteY44" fmla="*/ 1199421 h 1771805"/>
                  <a:gd name="connsiteX45" fmla="*/ 3046387 w 4797505"/>
                  <a:gd name="connsiteY45" fmla="*/ 1041321 h 1771805"/>
                  <a:gd name="connsiteX46" fmla="*/ 3035484 w 4797505"/>
                  <a:gd name="connsiteY46" fmla="*/ 1018833 h 1771805"/>
                  <a:gd name="connsiteX47" fmla="*/ 3012314 w 4797505"/>
                  <a:gd name="connsiteY47" fmla="*/ 1009293 h 1771805"/>
                  <a:gd name="connsiteX48" fmla="*/ 2970745 w 4797505"/>
                  <a:gd name="connsiteY48" fmla="*/ 1009293 h 1771805"/>
                  <a:gd name="connsiteX49" fmla="*/ 2970745 w 4797505"/>
                  <a:gd name="connsiteY49" fmla="*/ 1008611 h 1771805"/>
                  <a:gd name="connsiteX50" fmla="*/ 2938716 w 4797505"/>
                  <a:gd name="connsiteY50" fmla="*/ 1008611 h 1771805"/>
                  <a:gd name="connsiteX51" fmla="*/ 2909413 w 4797505"/>
                  <a:gd name="connsiteY51" fmla="*/ 1008611 h 1771805"/>
                  <a:gd name="connsiteX52" fmla="*/ 1420414 w 4797505"/>
                  <a:gd name="connsiteY52" fmla="*/ 1008611 h 1771805"/>
                  <a:gd name="connsiteX53" fmla="*/ 1399289 w 4797505"/>
                  <a:gd name="connsiteY53" fmla="*/ 1008611 h 1771805"/>
                  <a:gd name="connsiteX54" fmla="*/ 1380889 w 4797505"/>
                  <a:gd name="connsiteY54" fmla="*/ 1008611 h 1771805"/>
                  <a:gd name="connsiteX55" fmla="*/ 1358401 w 4797505"/>
                  <a:gd name="connsiteY55" fmla="*/ 1016789 h 1771805"/>
                  <a:gd name="connsiteX56" fmla="*/ 1346816 w 4797505"/>
                  <a:gd name="connsiteY56" fmla="*/ 1037914 h 1771805"/>
                  <a:gd name="connsiteX57" fmla="*/ 1250048 w 4797505"/>
                  <a:gd name="connsiteY57" fmla="*/ 1495176 h 1771805"/>
                  <a:gd name="connsiteX58" fmla="*/ 1083771 w 4797505"/>
                  <a:gd name="connsiteY58" fmla="*/ 567023 h 1771805"/>
                  <a:gd name="connsiteX59" fmla="*/ 1072186 w 4797505"/>
                  <a:gd name="connsiteY59" fmla="*/ 545897 h 1771805"/>
                  <a:gd name="connsiteX60" fmla="*/ 1049698 w 4797505"/>
                  <a:gd name="connsiteY60" fmla="*/ 537720 h 1771805"/>
                  <a:gd name="connsiteX61" fmla="*/ 1049016 w 4797505"/>
                  <a:gd name="connsiteY61" fmla="*/ 537720 h 1771805"/>
                  <a:gd name="connsiteX62" fmla="*/ 1048335 w 4797505"/>
                  <a:gd name="connsiteY62" fmla="*/ 537720 h 1771805"/>
                  <a:gd name="connsiteX63" fmla="*/ 1025847 w 4797505"/>
                  <a:gd name="connsiteY63" fmla="*/ 547260 h 1771805"/>
                  <a:gd name="connsiteX64" fmla="*/ 1014943 w 4797505"/>
                  <a:gd name="connsiteY64" fmla="*/ 569748 h 1771805"/>
                  <a:gd name="connsiteX65" fmla="*/ 978144 w 4797505"/>
                  <a:gd name="connsiteY65" fmla="*/ 1009293 h 1771805"/>
                  <a:gd name="connsiteX66" fmla="*/ 899094 w 4797505"/>
                  <a:gd name="connsiteY66" fmla="*/ 1009293 h 1771805"/>
                  <a:gd name="connsiteX67" fmla="*/ 876606 w 4797505"/>
                  <a:gd name="connsiteY67" fmla="*/ 1017470 h 1771805"/>
                  <a:gd name="connsiteX68" fmla="*/ 865021 w 4797505"/>
                  <a:gd name="connsiteY68" fmla="*/ 1038595 h 1771805"/>
                  <a:gd name="connsiteX69" fmla="*/ 805052 w 4797505"/>
                  <a:gd name="connsiteY69" fmla="*/ 1289374 h 1771805"/>
                  <a:gd name="connsiteX70" fmla="*/ 775068 w 4797505"/>
                  <a:gd name="connsiteY70" fmla="*/ 1052906 h 1771805"/>
                  <a:gd name="connsiteX71" fmla="*/ 762801 w 4797505"/>
                  <a:gd name="connsiteY71" fmla="*/ 1033144 h 1771805"/>
                  <a:gd name="connsiteX72" fmla="*/ 740995 w 4797505"/>
                  <a:gd name="connsiteY72" fmla="*/ 1025648 h 1771805"/>
                  <a:gd name="connsiteX73" fmla="*/ 3651 w 4797505"/>
                  <a:gd name="connsiteY73" fmla="*/ 1025648 h 1771805"/>
                  <a:gd name="connsiteX74" fmla="*/ 3651 w 4797505"/>
                  <a:gd name="connsiteY74" fmla="*/ 1095157 h 1771805"/>
                  <a:gd name="connsiteX75" fmla="*/ 713055 w 4797505"/>
                  <a:gd name="connsiteY75" fmla="*/ 1095157 h 1771805"/>
                  <a:gd name="connsiteX76" fmla="*/ 775749 w 4797505"/>
                  <a:gd name="connsiteY76" fmla="*/ 1486999 h 1771805"/>
                  <a:gd name="connsiteX77" fmla="*/ 788016 w 4797505"/>
                  <a:gd name="connsiteY77" fmla="*/ 1506761 h 1771805"/>
                  <a:gd name="connsiteX78" fmla="*/ 810504 w 4797505"/>
                  <a:gd name="connsiteY78" fmla="*/ 1514257 h 1771805"/>
                  <a:gd name="connsiteX79" fmla="*/ 810504 w 4797505"/>
                  <a:gd name="connsiteY79" fmla="*/ 1514257 h 1771805"/>
                  <a:gd name="connsiteX80" fmla="*/ 832311 w 4797505"/>
                  <a:gd name="connsiteY80" fmla="*/ 1506080 h 1771805"/>
                  <a:gd name="connsiteX81" fmla="*/ 843896 w 4797505"/>
                  <a:gd name="connsiteY81" fmla="*/ 1485636 h 1771805"/>
                  <a:gd name="connsiteX82" fmla="*/ 929079 w 4797505"/>
                  <a:gd name="connsiteY82" fmla="*/ 1080165 h 1771805"/>
                  <a:gd name="connsiteX83" fmla="*/ 1010173 w 4797505"/>
                  <a:gd name="connsiteY83" fmla="*/ 1080165 h 1771805"/>
                  <a:gd name="connsiteX84" fmla="*/ 1033343 w 4797505"/>
                  <a:gd name="connsiteY84" fmla="*/ 1071306 h 1771805"/>
                  <a:gd name="connsiteX85" fmla="*/ 1044246 w 4797505"/>
                  <a:gd name="connsiteY85" fmla="*/ 1048817 h 1771805"/>
                  <a:gd name="connsiteX86" fmla="*/ 1057875 w 4797505"/>
                  <a:gd name="connsiteY86" fmla="*/ 890036 h 1771805"/>
                  <a:gd name="connsiteX87" fmla="*/ 1216656 w 4797505"/>
                  <a:gd name="connsiteY87" fmla="*/ 1740503 h 1771805"/>
                  <a:gd name="connsiteX88" fmla="*/ 1228241 w 4797505"/>
                  <a:gd name="connsiteY88" fmla="*/ 1761629 h 1771805"/>
                  <a:gd name="connsiteX89" fmla="*/ 1250730 w 4797505"/>
                  <a:gd name="connsiteY89" fmla="*/ 1769806 h 1771805"/>
                  <a:gd name="connsiteX90" fmla="*/ 1273218 w 4797505"/>
                  <a:gd name="connsiteY90" fmla="*/ 1760947 h 1771805"/>
                  <a:gd name="connsiteX91" fmla="*/ 1284803 w 4797505"/>
                  <a:gd name="connsiteY91" fmla="*/ 1739822 h 1771805"/>
                  <a:gd name="connsiteX92" fmla="*/ 1410192 w 4797505"/>
                  <a:gd name="connsiteY92" fmla="*/ 1078802 h 1771805"/>
                  <a:gd name="connsiteX93" fmla="*/ 2907369 w 4797505"/>
                  <a:gd name="connsiteY93" fmla="*/ 1078802 h 1771805"/>
                  <a:gd name="connsiteX94" fmla="*/ 2936671 w 4797505"/>
                  <a:gd name="connsiteY94" fmla="*/ 1078802 h 1771805"/>
                  <a:gd name="connsiteX95" fmla="*/ 2968700 w 4797505"/>
                  <a:gd name="connsiteY95" fmla="*/ 1078802 h 1771805"/>
                  <a:gd name="connsiteX96" fmla="*/ 2968700 w 4797505"/>
                  <a:gd name="connsiteY96" fmla="*/ 1078120 h 1771805"/>
                  <a:gd name="connsiteX97" fmla="*/ 2978922 w 4797505"/>
                  <a:gd name="connsiteY97" fmla="*/ 1078120 h 1771805"/>
                  <a:gd name="connsiteX98" fmla="*/ 3015721 w 4797505"/>
                  <a:gd name="connsiteY98" fmla="*/ 1497221 h 1771805"/>
                  <a:gd name="connsiteX99" fmla="*/ 3026625 w 4797505"/>
                  <a:gd name="connsiteY99" fmla="*/ 1519027 h 1771805"/>
                  <a:gd name="connsiteX100" fmla="*/ 3049113 w 4797505"/>
                  <a:gd name="connsiteY100" fmla="*/ 1528568 h 1771805"/>
                  <a:gd name="connsiteX101" fmla="*/ 3049794 w 4797505"/>
                  <a:gd name="connsiteY101" fmla="*/ 1528568 h 1771805"/>
                  <a:gd name="connsiteX102" fmla="*/ 3050476 w 4797505"/>
                  <a:gd name="connsiteY102" fmla="*/ 1528568 h 1771805"/>
                  <a:gd name="connsiteX103" fmla="*/ 3072964 w 4797505"/>
                  <a:gd name="connsiteY103" fmla="*/ 1520390 h 1771805"/>
                  <a:gd name="connsiteX104" fmla="*/ 3084549 w 4797505"/>
                  <a:gd name="connsiteY104" fmla="*/ 1499265 h 1771805"/>
                  <a:gd name="connsiteX105" fmla="*/ 3237197 w 4797505"/>
                  <a:gd name="connsiteY105" fmla="*/ 563615 h 1771805"/>
                  <a:gd name="connsiteX106" fmla="*/ 3340098 w 4797505"/>
                  <a:gd name="connsiteY106" fmla="*/ 1068580 h 1771805"/>
                  <a:gd name="connsiteX107" fmla="*/ 3340098 w 4797505"/>
                  <a:gd name="connsiteY107" fmla="*/ 1068580 h 1771805"/>
                  <a:gd name="connsiteX108" fmla="*/ 3351683 w 4797505"/>
                  <a:gd name="connsiteY108" fmla="*/ 1089705 h 1771805"/>
                  <a:gd name="connsiteX109" fmla="*/ 3374171 w 4797505"/>
                  <a:gd name="connsiteY109" fmla="*/ 1098564 h 1771805"/>
                  <a:gd name="connsiteX110" fmla="*/ 3533634 w 4797505"/>
                  <a:gd name="connsiteY110" fmla="*/ 1098564 h 1771805"/>
                  <a:gd name="connsiteX111" fmla="*/ 3555441 w 4797505"/>
                  <a:gd name="connsiteY111" fmla="*/ 1090387 h 1771805"/>
                  <a:gd name="connsiteX112" fmla="*/ 3567026 w 4797505"/>
                  <a:gd name="connsiteY112" fmla="*/ 1069943 h 1771805"/>
                  <a:gd name="connsiteX113" fmla="*/ 3607232 w 4797505"/>
                  <a:gd name="connsiteY113" fmla="*/ 842334 h 1771805"/>
                  <a:gd name="connsiteX114" fmla="*/ 3656979 w 4797505"/>
                  <a:gd name="connsiteY114" fmla="*/ 1071987 h 1771805"/>
                  <a:gd name="connsiteX115" fmla="*/ 3669245 w 4797505"/>
                  <a:gd name="connsiteY115" fmla="*/ 1091068 h 1771805"/>
                  <a:gd name="connsiteX116" fmla="*/ 3690371 w 4797505"/>
                  <a:gd name="connsiteY116" fmla="*/ 1098564 h 1771805"/>
                  <a:gd name="connsiteX117" fmla="*/ 4326858 w 4797505"/>
                  <a:gd name="connsiteY117" fmla="*/ 1098564 h 1771805"/>
                  <a:gd name="connsiteX118" fmla="*/ 4368427 w 4797505"/>
                  <a:gd name="connsiteY118" fmla="*/ 1098564 h 1771805"/>
                  <a:gd name="connsiteX119" fmla="*/ 4459744 w 4797505"/>
                  <a:gd name="connsiteY119" fmla="*/ 1015426 h 1771805"/>
                  <a:gd name="connsiteX120" fmla="*/ 4459744 w 4797505"/>
                  <a:gd name="connsiteY120" fmla="*/ 659020 h 1771805"/>
                  <a:gd name="connsiteX121" fmla="*/ 4665545 w 4797505"/>
                  <a:gd name="connsiteY121" fmla="*/ 552030 h 1771805"/>
                  <a:gd name="connsiteX122" fmla="*/ 4673042 w 4797505"/>
                  <a:gd name="connsiteY122" fmla="*/ 522046 h 1771805"/>
                  <a:gd name="connsiteX123" fmla="*/ 4794342 w 4797505"/>
                  <a:gd name="connsiteY123" fmla="*/ 184721 h 1771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4797505" h="1771805">
                    <a:moveTo>
                      <a:pt x="4794342" y="184721"/>
                    </a:moveTo>
                    <a:cubicBezTo>
                      <a:pt x="4799112" y="137019"/>
                      <a:pt x="4787527" y="98176"/>
                      <a:pt x="4759588" y="70236"/>
                    </a:cubicBezTo>
                    <a:cubicBezTo>
                      <a:pt x="4733692" y="43658"/>
                      <a:pt x="4698256" y="32074"/>
                      <a:pt x="4668953" y="27303"/>
                    </a:cubicBezTo>
                    <a:cubicBezTo>
                      <a:pt x="4659412" y="16400"/>
                      <a:pt x="4643739" y="8222"/>
                      <a:pt x="4624657" y="6178"/>
                    </a:cubicBezTo>
                    <a:cubicBezTo>
                      <a:pt x="4593310" y="2771"/>
                      <a:pt x="4566052" y="18444"/>
                      <a:pt x="4564007" y="39570"/>
                    </a:cubicBezTo>
                    <a:cubicBezTo>
                      <a:pt x="4561963" y="61377"/>
                      <a:pt x="4585814" y="81820"/>
                      <a:pt x="4616480" y="84546"/>
                    </a:cubicBezTo>
                    <a:cubicBezTo>
                      <a:pt x="4636242" y="86591"/>
                      <a:pt x="4653961" y="81139"/>
                      <a:pt x="4665545" y="71598"/>
                    </a:cubicBezTo>
                    <a:cubicBezTo>
                      <a:pt x="4686671" y="75687"/>
                      <a:pt x="4711203" y="83865"/>
                      <a:pt x="4727559" y="101583"/>
                    </a:cubicBezTo>
                    <a:cubicBezTo>
                      <a:pt x="4745958" y="119982"/>
                      <a:pt x="4753454" y="145878"/>
                      <a:pt x="4750047" y="180633"/>
                    </a:cubicBezTo>
                    <a:cubicBezTo>
                      <a:pt x="4742551" y="254912"/>
                      <a:pt x="4715974" y="366672"/>
                      <a:pt x="4663501" y="456625"/>
                    </a:cubicBezTo>
                    <a:cubicBezTo>
                      <a:pt x="4655323" y="470255"/>
                      <a:pt x="4647146" y="483203"/>
                      <a:pt x="4638968" y="494787"/>
                    </a:cubicBezTo>
                    <a:cubicBezTo>
                      <a:pt x="4629428" y="494787"/>
                      <a:pt x="4619888" y="499558"/>
                      <a:pt x="4613073" y="507054"/>
                    </a:cubicBezTo>
                    <a:cubicBezTo>
                      <a:pt x="4561963" y="567023"/>
                      <a:pt x="4499268" y="593600"/>
                      <a:pt x="4430440" y="593600"/>
                    </a:cubicBezTo>
                    <a:cubicBezTo>
                      <a:pt x="4365020" y="591555"/>
                      <a:pt x="4306414" y="562252"/>
                      <a:pt x="4257349" y="504328"/>
                    </a:cubicBezTo>
                    <a:cubicBezTo>
                      <a:pt x="4250534" y="496150"/>
                      <a:pt x="4240993" y="492062"/>
                      <a:pt x="4231453" y="492062"/>
                    </a:cubicBezTo>
                    <a:cubicBezTo>
                      <a:pt x="4223275" y="480477"/>
                      <a:pt x="4214417" y="467529"/>
                      <a:pt x="4206920" y="453900"/>
                    </a:cubicBezTo>
                    <a:cubicBezTo>
                      <a:pt x="4153766" y="363946"/>
                      <a:pt x="4126507" y="252186"/>
                      <a:pt x="4119011" y="178588"/>
                    </a:cubicBezTo>
                    <a:cubicBezTo>
                      <a:pt x="4115604" y="143834"/>
                      <a:pt x="4122419" y="117938"/>
                      <a:pt x="4140818" y="99538"/>
                    </a:cubicBezTo>
                    <a:cubicBezTo>
                      <a:pt x="4157855" y="81820"/>
                      <a:pt x="4181706" y="73643"/>
                      <a:pt x="4203513" y="69554"/>
                    </a:cubicBezTo>
                    <a:cubicBezTo>
                      <a:pt x="4214417" y="79095"/>
                      <a:pt x="4232816" y="84546"/>
                      <a:pt x="4252578" y="82502"/>
                    </a:cubicBezTo>
                    <a:cubicBezTo>
                      <a:pt x="4283926" y="79095"/>
                      <a:pt x="4307777" y="59332"/>
                      <a:pt x="4305051" y="37525"/>
                    </a:cubicBezTo>
                    <a:cubicBezTo>
                      <a:pt x="4303007" y="15718"/>
                      <a:pt x="4275748" y="726"/>
                      <a:pt x="4244401" y="4134"/>
                    </a:cubicBezTo>
                    <a:cubicBezTo>
                      <a:pt x="4225320" y="6178"/>
                      <a:pt x="4208964" y="14356"/>
                      <a:pt x="4199424" y="25259"/>
                    </a:cubicBezTo>
                    <a:cubicBezTo>
                      <a:pt x="4170121" y="30029"/>
                      <a:pt x="4135366" y="42296"/>
                      <a:pt x="4109471" y="68191"/>
                    </a:cubicBezTo>
                    <a:cubicBezTo>
                      <a:pt x="4081531" y="96131"/>
                      <a:pt x="4069946" y="134975"/>
                      <a:pt x="4075398" y="183359"/>
                    </a:cubicBezTo>
                    <a:cubicBezTo>
                      <a:pt x="4083575" y="262408"/>
                      <a:pt x="4118330" y="413012"/>
                      <a:pt x="4196698" y="520002"/>
                    </a:cubicBezTo>
                    <a:cubicBezTo>
                      <a:pt x="4194654" y="530224"/>
                      <a:pt x="4197380" y="541127"/>
                      <a:pt x="4204195" y="549986"/>
                    </a:cubicBezTo>
                    <a:cubicBezTo>
                      <a:pt x="4258712" y="614044"/>
                      <a:pt x="4319362" y="647435"/>
                      <a:pt x="4391597" y="660383"/>
                    </a:cubicBezTo>
                    <a:lnTo>
                      <a:pt x="4391597" y="928880"/>
                    </a:lnTo>
                    <a:cubicBezTo>
                      <a:pt x="4392960" y="972494"/>
                      <a:pt x="4385464" y="1027011"/>
                      <a:pt x="4318680" y="1031099"/>
                    </a:cubicBezTo>
                    <a:lnTo>
                      <a:pt x="3718992" y="1031099"/>
                    </a:lnTo>
                    <a:lnTo>
                      <a:pt x="3638579" y="673331"/>
                    </a:lnTo>
                    <a:cubicBezTo>
                      <a:pt x="3636535" y="665153"/>
                      <a:pt x="3632446" y="659020"/>
                      <a:pt x="3626313" y="654250"/>
                    </a:cubicBezTo>
                    <a:cubicBezTo>
                      <a:pt x="3620861" y="649480"/>
                      <a:pt x="3613365" y="647435"/>
                      <a:pt x="3604506" y="646754"/>
                    </a:cubicBezTo>
                    <a:lnTo>
                      <a:pt x="3603825" y="646754"/>
                    </a:lnTo>
                    <a:cubicBezTo>
                      <a:pt x="3595647" y="646754"/>
                      <a:pt x="3588151" y="649480"/>
                      <a:pt x="3582018" y="654931"/>
                    </a:cubicBezTo>
                    <a:cubicBezTo>
                      <a:pt x="3576566" y="659702"/>
                      <a:pt x="3571796" y="666516"/>
                      <a:pt x="3570433" y="674694"/>
                    </a:cubicBezTo>
                    <a:lnTo>
                      <a:pt x="3504331" y="1030418"/>
                    </a:lnTo>
                    <a:lnTo>
                      <a:pt x="3404837" y="1030418"/>
                    </a:lnTo>
                    <a:lnTo>
                      <a:pt x="3272633" y="319651"/>
                    </a:lnTo>
                    <a:cubicBezTo>
                      <a:pt x="3271270" y="311474"/>
                      <a:pt x="3267182" y="303978"/>
                      <a:pt x="3261048" y="298526"/>
                    </a:cubicBezTo>
                    <a:cubicBezTo>
                      <a:pt x="3254915" y="293074"/>
                      <a:pt x="3246738" y="290348"/>
                      <a:pt x="3238560" y="290348"/>
                    </a:cubicBezTo>
                    <a:cubicBezTo>
                      <a:pt x="3230382" y="290348"/>
                      <a:pt x="3222205" y="293756"/>
                      <a:pt x="3216072" y="298526"/>
                    </a:cubicBezTo>
                    <a:cubicBezTo>
                      <a:pt x="3209938" y="303978"/>
                      <a:pt x="3205850" y="311474"/>
                      <a:pt x="3204487" y="319651"/>
                    </a:cubicBezTo>
                    <a:lnTo>
                      <a:pt x="3060016" y="1199421"/>
                    </a:lnTo>
                    <a:lnTo>
                      <a:pt x="3046387" y="1041321"/>
                    </a:lnTo>
                    <a:cubicBezTo>
                      <a:pt x="3045706" y="1032462"/>
                      <a:pt x="3041617" y="1024285"/>
                      <a:pt x="3035484" y="1018833"/>
                    </a:cubicBezTo>
                    <a:cubicBezTo>
                      <a:pt x="3029351" y="1013381"/>
                      <a:pt x="3021173" y="1009293"/>
                      <a:pt x="3012314" y="1009293"/>
                    </a:cubicBezTo>
                    <a:lnTo>
                      <a:pt x="2970745" y="1009293"/>
                    </a:lnTo>
                    <a:lnTo>
                      <a:pt x="2970745" y="1008611"/>
                    </a:lnTo>
                    <a:lnTo>
                      <a:pt x="2938716" y="1008611"/>
                    </a:lnTo>
                    <a:lnTo>
                      <a:pt x="2909413" y="1008611"/>
                    </a:lnTo>
                    <a:lnTo>
                      <a:pt x="1420414" y="1008611"/>
                    </a:lnTo>
                    <a:lnTo>
                      <a:pt x="1399289" y="1008611"/>
                    </a:lnTo>
                    <a:lnTo>
                      <a:pt x="1380889" y="1008611"/>
                    </a:lnTo>
                    <a:cubicBezTo>
                      <a:pt x="1372030" y="1008611"/>
                      <a:pt x="1363853" y="1012018"/>
                      <a:pt x="1358401" y="1016789"/>
                    </a:cubicBezTo>
                    <a:cubicBezTo>
                      <a:pt x="1352268" y="1022240"/>
                      <a:pt x="1347498" y="1029736"/>
                      <a:pt x="1346816" y="1037914"/>
                    </a:cubicBezTo>
                    <a:lnTo>
                      <a:pt x="1250048" y="1495176"/>
                    </a:lnTo>
                    <a:lnTo>
                      <a:pt x="1083771" y="567023"/>
                    </a:lnTo>
                    <a:cubicBezTo>
                      <a:pt x="1082408" y="558845"/>
                      <a:pt x="1078319" y="551349"/>
                      <a:pt x="1072186" y="545897"/>
                    </a:cubicBezTo>
                    <a:cubicBezTo>
                      <a:pt x="1066053" y="540446"/>
                      <a:pt x="1058557" y="537720"/>
                      <a:pt x="1049698" y="537720"/>
                    </a:cubicBezTo>
                    <a:lnTo>
                      <a:pt x="1049016" y="537720"/>
                    </a:lnTo>
                    <a:lnTo>
                      <a:pt x="1048335" y="537720"/>
                    </a:lnTo>
                    <a:cubicBezTo>
                      <a:pt x="1040157" y="537720"/>
                      <a:pt x="1031980" y="541808"/>
                      <a:pt x="1025847" y="547260"/>
                    </a:cubicBezTo>
                    <a:cubicBezTo>
                      <a:pt x="1019713" y="552712"/>
                      <a:pt x="1015625" y="560889"/>
                      <a:pt x="1014943" y="569748"/>
                    </a:cubicBezTo>
                    <a:lnTo>
                      <a:pt x="978144" y="1009293"/>
                    </a:lnTo>
                    <a:lnTo>
                      <a:pt x="899094" y="1009293"/>
                    </a:lnTo>
                    <a:cubicBezTo>
                      <a:pt x="890235" y="1009293"/>
                      <a:pt x="882739" y="1012700"/>
                      <a:pt x="876606" y="1017470"/>
                    </a:cubicBezTo>
                    <a:cubicBezTo>
                      <a:pt x="870473" y="1022922"/>
                      <a:pt x="866384" y="1029736"/>
                      <a:pt x="865021" y="1038595"/>
                    </a:cubicBezTo>
                    <a:lnTo>
                      <a:pt x="805052" y="1289374"/>
                    </a:lnTo>
                    <a:lnTo>
                      <a:pt x="775068" y="1052906"/>
                    </a:lnTo>
                    <a:cubicBezTo>
                      <a:pt x="773705" y="1044729"/>
                      <a:pt x="768935" y="1037914"/>
                      <a:pt x="762801" y="1033144"/>
                    </a:cubicBezTo>
                    <a:cubicBezTo>
                      <a:pt x="756668" y="1028374"/>
                      <a:pt x="749172" y="1025648"/>
                      <a:pt x="740995" y="1025648"/>
                    </a:cubicBezTo>
                    <a:lnTo>
                      <a:pt x="3651" y="1025648"/>
                    </a:lnTo>
                    <a:lnTo>
                      <a:pt x="3651" y="1095157"/>
                    </a:lnTo>
                    <a:lnTo>
                      <a:pt x="713055" y="1095157"/>
                    </a:lnTo>
                    <a:lnTo>
                      <a:pt x="775749" y="1486999"/>
                    </a:lnTo>
                    <a:cubicBezTo>
                      <a:pt x="777794" y="1495176"/>
                      <a:pt x="781882" y="1501991"/>
                      <a:pt x="788016" y="1506761"/>
                    </a:cubicBezTo>
                    <a:cubicBezTo>
                      <a:pt x="794149" y="1511531"/>
                      <a:pt x="802326" y="1514257"/>
                      <a:pt x="810504" y="1514257"/>
                    </a:cubicBezTo>
                    <a:lnTo>
                      <a:pt x="810504" y="1514257"/>
                    </a:lnTo>
                    <a:cubicBezTo>
                      <a:pt x="818682" y="1514257"/>
                      <a:pt x="826178" y="1510850"/>
                      <a:pt x="832311" y="1506080"/>
                    </a:cubicBezTo>
                    <a:cubicBezTo>
                      <a:pt x="838444" y="1500628"/>
                      <a:pt x="842533" y="1493813"/>
                      <a:pt x="843896" y="1485636"/>
                    </a:cubicBezTo>
                    <a:lnTo>
                      <a:pt x="929079" y="1080165"/>
                    </a:lnTo>
                    <a:lnTo>
                      <a:pt x="1010173" y="1080165"/>
                    </a:lnTo>
                    <a:cubicBezTo>
                      <a:pt x="1019032" y="1080165"/>
                      <a:pt x="1027209" y="1076758"/>
                      <a:pt x="1033343" y="1071306"/>
                    </a:cubicBezTo>
                    <a:cubicBezTo>
                      <a:pt x="1039476" y="1065854"/>
                      <a:pt x="1043565" y="1057677"/>
                      <a:pt x="1044246" y="1048817"/>
                    </a:cubicBezTo>
                    <a:lnTo>
                      <a:pt x="1057875" y="890036"/>
                    </a:lnTo>
                    <a:lnTo>
                      <a:pt x="1216656" y="1740503"/>
                    </a:lnTo>
                    <a:cubicBezTo>
                      <a:pt x="1218019" y="1748681"/>
                      <a:pt x="1222108" y="1756177"/>
                      <a:pt x="1228241" y="1761629"/>
                    </a:cubicBezTo>
                    <a:cubicBezTo>
                      <a:pt x="1234375" y="1767080"/>
                      <a:pt x="1241871" y="1769806"/>
                      <a:pt x="1250730" y="1769806"/>
                    </a:cubicBezTo>
                    <a:cubicBezTo>
                      <a:pt x="1259589" y="1769806"/>
                      <a:pt x="1267085" y="1766399"/>
                      <a:pt x="1273218" y="1760947"/>
                    </a:cubicBezTo>
                    <a:cubicBezTo>
                      <a:pt x="1279351" y="1755495"/>
                      <a:pt x="1283440" y="1747999"/>
                      <a:pt x="1284803" y="1739822"/>
                    </a:cubicBezTo>
                    <a:lnTo>
                      <a:pt x="1410192" y="1078802"/>
                    </a:lnTo>
                    <a:lnTo>
                      <a:pt x="2907369" y="1078802"/>
                    </a:lnTo>
                    <a:lnTo>
                      <a:pt x="2936671" y="1078802"/>
                    </a:lnTo>
                    <a:lnTo>
                      <a:pt x="2968700" y="1078802"/>
                    </a:lnTo>
                    <a:lnTo>
                      <a:pt x="2968700" y="1078120"/>
                    </a:lnTo>
                    <a:lnTo>
                      <a:pt x="2978922" y="1078120"/>
                    </a:lnTo>
                    <a:lnTo>
                      <a:pt x="3015721" y="1497221"/>
                    </a:lnTo>
                    <a:cubicBezTo>
                      <a:pt x="3016403" y="1505398"/>
                      <a:pt x="3020492" y="1513576"/>
                      <a:pt x="3026625" y="1519027"/>
                    </a:cubicBezTo>
                    <a:cubicBezTo>
                      <a:pt x="3032758" y="1524479"/>
                      <a:pt x="3040254" y="1528568"/>
                      <a:pt x="3049113" y="1528568"/>
                    </a:cubicBezTo>
                    <a:lnTo>
                      <a:pt x="3049794" y="1528568"/>
                    </a:lnTo>
                    <a:lnTo>
                      <a:pt x="3050476" y="1528568"/>
                    </a:lnTo>
                    <a:cubicBezTo>
                      <a:pt x="3059335" y="1528568"/>
                      <a:pt x="3066831" y="1525161"/>
                      <a:pt x="3072964" y="1520390"/>
                    </a:cubicBezTo>
                    <a:cubicBezTo>
                      <a:pt x="3079097" y="1514939"/>
                      <a:pt x="3083186" y="1507443"/>
                      <a:pt x="3084549" y="1499265"/>
                    </a:cubicBezTo>
                    <a:lnTo>
                      <a:pt x="3237197" y="563615"/>
                    </a:lnTo>
                    <a:lnTo>
                      <a:pt x="3340098" y="1068580"/>
                    </a:lnTo>
                    <a:lnTo>
                      <a:pt x="3340098" y="1068580"/>
                    </a:lnTo>
                    <a:cubicBezTo>
                      <a:pt x="3341461" y="1076758"/>
                      <a:pt x="3345550" y="1084254"/>
                      <a:pt x="3351683" y="1089705"/>
                    </a:cubicBezTo>
                    <a:cubicBezTo>
                      <a:pt x="3357816" y="1095157"/>
                      <a:pt x="3365994" y="1098564"/>
                      <a:pt x="3374171" y="1098564"/>
                    </a:cubicBezTo>
                    <a:lnTo>
                      <a:pt x="3533634" y="1098564"/>
                    </a:lnTo>
                    <a:cubicBezTo>
                      <a:pt x="3541811" y="1098564"/>
                      <a:pt x="3549307" y="1095157"/>
                      <a:pt x="3555441" y="1090387"/>
                    </a:cubicBezTo>
                    <a:cubicBezTo>
                      <a:pt x="3561574" y="1085616"/>
                      <a:pt x="3565663" y="1078802"/>
                      <a:pt x="3567026" y="1069943"/>
                    </a:cubicBezTo>
                    <a:lnTo>
                      <a:pt x="3607232" y="842334"/>
                    </a:lnTo>
                    <a:lnTo>
                      <a:pt x="3656979" y="1071987"/>
                    </a:lnTo>
                    <a:cubicBezTo>
                      <a:pt x="3659023" y="1079483"/>
                      <a:pt x="3663112" y="1086298"/>
                      <a:pt x="3669245" y="1091068"/>
                    </a:cubicBezTo>
                    <a:cubicBezTo>
                      <a:pt x="3675378" y="1095838"/>
                      <a:pt x="3682875" y="1098564"/>
                      <a:pt x="3690371" y="1098564"/>
                    </a:cubicBezTo>
                    <a:cubicBezTo>
                      <a:pt x="3854603" y="1098564"/>
                      <a:pt x="4162625" y="1098564"/>
                      <a:pt x="4326858" y="1098564"/>
                    </a:cubicBezTo>
                    <a:cubicBezTo>
                      <a:pt x="4340487" y="1098564"/>
                      <a:pt x="4354798" y="1098564"/>
                      <a:pt x="4368427" y="1098564"/>
                    </a:cubicBezTo>
                    <a:cubicBezTo>
                      <a:pt x="4405226" y="1098564"/>
                      <a:pt x="4459744" y="1066536"/>
                      <a:pt x="4459744" y="1015426"/>
                    </a:cubicBezTo>
                    <a:lnTo>
                      <a:pt x="4459744" y="659020"/>
                    </a:lnTo>
                    <a:cubicBezTo>
                      <a:pt x="4532660" y="646072"/>
                      <a:pt x="4611710" y="615407"/>
                      <a:pt x="4665545" y="552030"/>
                    </a:cubicBezTo>
                    <a:cubicBezTo>
                      <a:pt x="4672360" y="543171"/>
                      <a:pt x="4675086" y="532268"/>
                      <a:pt x="4673042" y="522046"/>
                    </a:cubicBezTo>
                    <a:cubicBezTo>
                      <a:pt x="4752091" y="414375"/>
                      <a:pt x="4786846" y="264453"/>
                      <a:pt x="4794342" y="1847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DC4438-80E6-6208-52F9-CBCA97975FD9}"/>
                  </a:ext>
                </a:extLst>
              </p:cNvPr>
              <p:cNvGrpSpPr/>
              <p:nvPr/>
            </p:nvGrpSpPr>
            <p:grpSpPr>
              <a:xfrm>
                <a:off x="477110" y="5658084"/>
                <a:ext cx="655351" cy="517912"/>
                <a:chOff x="6456816" y="5667609"/>
                <a:chExt cx="655351" cy="51791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E160941-E1B9-C8B3-7039-F4B4572C31FD}"/>
                    </a:ext>
                  </a:extLst>
                </p:cNvPr>
                <p:cNvSpPr/>
                <p:nvPr/>
              </p:nvSpPr>
              <p:spPr>
                <a:xfrm>
                  <a:off x="6456816" y="5667609"/>
                  <a:ext cx="517913" cy="517912"/>
                </a:xfrm>
                <a:custGeom>
                  <a:avLst/>
                  <a:gdLst>
                    <a:gd name="connsiteX0" fmla="*/ 460475 w 517912"/>
                    <a:gd name="connsiteY0" fmla="*/ 259443 h 517912"/>
                    <a:gd name="connsiteX1" fmla="*/ 259443 w 517912"/>
                    <a:gd name="connsiteY1" fmla="*/ 460475 h 517912"/>
                    <a:gd name="connsiteX2" fmla="*/ 58411 w 517912"/>
                    <a:gd name="connsiteY2" fmla="*/ 259443 h 517912"/>
                    <a:gd name="connsiteX3" fmla="*/ 259443 w 517912"/>
                    <a:gd name="connsiteY3" fmla="*/ 58411 h 517912"/>
                    <a:gd name="connsiteX4" fmla="*/ 460475 w 517912"/>
                    <a:gd name="connsiteY4" fmla="*/ 259443 h 517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7912" h="517912">
                      <a:moveTo>
                        <a:pt x="460475" y="259443"/>
                      </a:moveTo>
                      <a:cubicBezTo>
                        <a:pt x="460475" y="370470"/>
                        <a:pt x="370470" y="460475"/>
                        <a:pt x="259443" y="460475"/>
                      </a:cubicBezTo>
                      <a:cubicBezTo>
                        <a:pt x="148416" y="460475"/>
                        <a:pt x="58411" y="370470"/>
                        <a:pt x="58411" y="259443"/>
                      </a:cubicBezTo>
                      <a:cubicBezTo>
                        <a:pt x="58411" y="148416"/>
                        <a:pt x="148416" y="58411"/>
                        <a:pt x="259443" y="58411"/>
                      </a:cubicBezTo>
                      <a:cubicBezTo>
                        <a:pt x="370470" y="58411"/>
                        <a:pt x="460475" y="148416"/>
                        <a:pt x="460475" y="259443"/>
                      </a:cubicBezTo>
                      <a:close/>
                    </a:path>
                  </a:pathLst>
                </a:custGeom>
                <a:noFill/>
                <a:ln w="108857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D4DF9ECA-80D6-BD36-9480-02C695EC2821}"/>
                    </a:ext>
                  </a:extLst>
                </p:cNvPr>
                <p:cNvSpPr/>
                <p:nvPr/>
              </p:nvSpPr>
              <p:spPr>
                <a:xfrm>
                  <a:off x="6913640" y="5874290"/>
                  <a:ext cx="198527" cy="129467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655F0D-7D91-5320-9CD2-A283930434F1}"/>
                  </a:ext>
                </a:extLst>
              </p:cNvPr>
              <p:cNvSpPr/>
              <p:nvPr/>
            </p:nvSpPr>
            <p:spPr>
              <a:xfrm>
                <a:off x="995023" y="5898145"/>
                <a:ext cx="6479203" cy="6533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7958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82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84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 userDrawn="1"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 userDrawn="1"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31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29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78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64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68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10" Type="http://schemas.openxmlformats.org/officeDocument/2006/relationships/image" Target="../media/image17.png"/><Relationship Id="rId19" Type="http://schemas.openxmlformats.org/officeDocument/2006/relationships/image" Target="../media/image25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7.xml"/><Relationship Id="rId18" Type="http://schemas.openxmlformats.org/officeDocument/2006/relationships/image" Target="../media/image32.png"/><Relationship Id="rId3" Type="http://schemas.openxmlformats.org/officeDocument/2006/relationships/image" Target="../media/image22.png"/><Relationship Id="rId21" Type="http://schemas.openxmlformats.org/officeDocument/2006/relationships/slide" Target="slide13.xml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17" Type="http://schemas.openxmlformats.org/officeDocument/2006/relationships/slide" Target="slide10.xml"/><Relationship Id="rId2" Type="http://schemas.openxmlformats.org/officeDocument/2006/relationships/image" Target="../media/image23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slide" Target="slide5.xml"/><Relationship Id="rId5" Type="http://schemas.openxmlformats.org/officeDocument/2006/relationships/image" Target="../media/image25.jpeg"/><Relationship Id="rId15" Type="http://schemas.openxmlformats.org/officeDocument/2006/relationships/slide" Target="slide8.xml"/><Relationship Id="rId10" Type="http://schemas.openxmlformats.org/officeDocument/2006/relationships/image" Target="../media/image28.png"/><Relationship Id="rId19" Type="http://schemas.openxmlformats.org/officeDocument/2006/relationships/slide" Target="slide12.xml"/><Relationship Id="rId4" Type="http://schemas.openxmlformats.org/officeDocument/2006/relationships/image" Target="../media/image24.png"/><Relationship Id="rId9" Type="http://schemas.openxmlformats.org/officeDocument/2006/relationships/slide" Target="slide3.xml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0EAB522-1DFF-4B85-8868-4BF984E553F0}"/>
              </a:ext>
            </a:extLst>
          </p:cNvPr>
          <p:cNvGrpSpPr/>
          <p:nvPr/>
        </p:nvGrpSpPr>
        <p:grpSpPr>
          <a:xfrm>
            <a:off x="-491345" y="1200654"/>
            <a:ext cx="10267188" cy="2109978"/>
            <a:chOff x="-491345" y="1077822"/>
            <a:chExt cx="10267188" cy="210997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5426AD8-F38A-41A4-A132-B187D44A767E}"/>
                </a:ext>
              </a:extLst>
            </p:cNvPr>
            <p:cNvGrpSpPr/>
            <p:nvPr/>
          </p:nvGrpSpPr>
          <p:grpSpPr>
            <a:xfrm>
              <a:off x="-491345" y="1077822"/>
              <a:ext cx="10267188" cy="2109978"/>
              <a:chOff x="-491345" y="1077822"/>
              <a:chExt cx="10267188" cy="2109978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8B491B70-93F2-4668-BC1F-5BBC24FCA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7F6D971-A705-4B43-9964-5269154453FE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32EBC4F2-FDAB-458F-B3D6-C655FBB2C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653D0CF-464F-41CE-9CC7-5B508C75BCB1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DEF24CD-3AAD-4FCE-BB30-02BFFC7D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2FC8001-B8F3-49FB-AF84-BD616B5629B2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94A1CF25-E437-4C2B-B3E8-D51797868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02212BC-E82C-4073-9C8E-B0E894C02C8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7C064A4-6E82-470C-BF77-FF3F6357B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8ECD751-6127-4DE6-8D9F-40183E34C7AE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A095F136-6DBD-4EDF-8707-71F0C82E9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AE7AB1A-1A18-4A4B-9420-C20A711060D6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47D7980E-90EE-44E0-8175-17619F826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B87D4CB-9826-46FA-9AB5-6ED8FED6C16A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A9A12785-C9A1-406C-83CA-2579807E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1EC3330-2CEB-473D-A022-3EA3BA01ACAE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E8CD869-3CB8-4111-BBCB-29C5222A5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DCAB668-9C55-4FB4-A127-3B5E7EF9570B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203AB0EB-1196-4F26-B3C3-FFCD0FF7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DC82CB9-9BDA-45C9-94D9-717A04FB1CDB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C288035-393E-4E82-8D0E-2D38BA726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E6EEB66-3C31-48A2-94CD-E23DC7686ACA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244E1C3-F079-4EFB-803F-40EF14727899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D2893A2-AFA7-4149-AC8F-D62A458240ED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2D05D44-5D69-4FF5-87BC-47E408F8F7AC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95704AB-AFD0-494C-BD0E-E679DF43E381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4E68002-92C6-479D-8129-2FB73152B8C6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6B0D46-299F-4250-B618-D70B349F75D6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4C8D0A7-D41E-422F-A266-191C34F03698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2EAAECE-D16A-4907-B3CF-C0C7B96C45A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9AB52FB-64FE-49AC-8AD8-9934EA894A7B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AE41194-B771-4BBF-976F-957B556E252B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6348478-C452-48FE-A7B5-B73A70870EF0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A32F7C6-0721-4EEF-B405-AA5C8A7627AB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A206452-003C-42C5-960B-445240E81A6D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C686EB5-C8FE-4891-8076-9D71FD8063BB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D9BD41B-5859-4C58-8446-F43E90AECA36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6E7957D-FB68-4176-A09E-3A9F54E216DF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0B0828-BB2D-4532-AEBF-AAC3020DC0CB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471B953-873D-4244-9088-11FA00BE5DBA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CECEE60-ABBF-4525-B0C0-1B5711EF7E38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DD139F9-0FE2-4403-A962-8926F1493492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891EFB-7C1F-4500-849D-BEE4D8FD2D77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A20E701-FF62-4849-AEFF-3C818DE43037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53CCE51-E41E-4712-910F-3C825D3177F2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8D70A6F-CDEE-4994-9BC4-75BFE0CA8072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08A348F-DB67-4712-A703-7C4DDE40F88C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93D0D9D-9844-4580-8D58-7162522A218A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4DF8A19-BB01-4EB8-976D-6BD6EA8E1EC8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3ED7F1A-2F84-415F-AB29-3F663713BADA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5AB82E7-D434-4AC9-ABFC-12FCAA3A5B1A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26" name="Oval 50">
              <a:extLst>
                <a:ext uri="{FF2B5EF4-FFF2-40B4-BE49-F238E27FC236}">
                  <a16:creationId xmlns:a16="http://schemas.microsoft.com/office/drawing/2014/main" id="{169ED708-ADC2-4720-9F63-4407AC91F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Heart 17">
              <a:extLst>
                <a:ext uri="{FF2B5EF4-FFF2-40B4-BE49-F238E27FC236}">
                  <a16:creationId xmlns:a16="http://schemas.microsoft.com/office/drawing/2014/main" id="{2EE49FC1-0219-4B4C-9FB8-AD7DD1EE884C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Rounded Rectangle 25">
              <a:extLst>
                <a:ext uri="{FF2B5EF4-FFF2-40B4-BE49-F238E27FC236}">
                  <a16:creationId xmlns:a16="http://schemas.microsoft.com/office/drawing/2014/main" id="{4345DF51-F8C5-4678-9C98-512CF8A517CB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Chord 32">
              <a:extLst>
                <a:ext uri="{FF2B5EF4-FFF2-40B4-BE49-F238E27FC236}">
                  <a16:creationId xmlns:a16="http://schemas.microsoft.com/office/drawing/2014/main" id="{2DAF35A8-C677-474E-AD0B-9ACBA6746D57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Rounded Rectangle 40">
              <a:extLst>
                <a:ext uri="{FF2B5EF4-FFF2-40B4-BE49-F238E27FC236}">
                  <a16:creationId xmlns:a16="http://schemas.microsoft.com/office/drawing/2014/main" id="{D58E3EE1-2360-4C17-B1F0-32E858CB619A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Rounded Rectangle 17">
              <a:extLst>
                <a:ext uri="{FF2B5EF4-FFF2-40B4-BE49-F238E27FC236}">
                  <a16:creationId xmlns:a16="http://schemas.microsoft.com/office/drawing/2014/main" id="{F296E04D-9E20-4C75-B95A-12826B8B0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Oval 25">
              <a:extLst>
                <a:ext uri="{FF2B5EF4-FFF2-40B4-BE49-F238E27FC236}">
                  <a16:creationId xmlns:a16="http://schemas.microsoft.com/office/drawing/2014/main" id="{B06A24B7-6534-4AA2-98CA-74AF5CB53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Block Arc 20">
              <a:extLst>
                <a:ext uri="{FF2B5EF4-FFF2-40B4-BE49-F238E27FC236}">
                  <a16:creationId xmlns:a16="http://schemas.microsoft.com/office/drawing/2014/main" id="{8FC96FD2-5D5F-404A-915E-586E7FE73A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Trapezoid 28">
              <a:extLst>
                <a:ext uri="{FF2B5EF4-FFF2-40B4-BE49-F238E27FC236}">
                  <a16:creationId xmlns:a16="http://schemas.microsoft.com/office/drawing/2014/main" id="{1D60120A-81C6-430F-99C8-17685A96D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516403" y="4914503"/>
            <a:ext cx="182674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just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</a:b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just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21st May 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276618" y="337308"/>
            <a:ext cx="101998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Finder App deployment steps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13744C-DA73-BB12-EB64-16B6EFC5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74" y="6249824"/>
            <a:ext cx="1570101" cy="2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 Sigma - YouTube">
            <a:extLst>
              <a:ext uri="{FF2B5EF4-FFF2-40B4-BE49-F238E27FC236}">
                <a16:creationId xmlns:a16="http://schemas.microsoft.com/office/drawing/2014/main" id="{A270E341-156C-1BDE-B776-02ADDDF9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00" b="98667" l="1111" r="98000">
                        <a14:foregroundMark x1="22333" y1="24000" x2="5889" y2="54333"/>
                        <a14:foregroundMark x1="5889" y1="54333" x2="5333" y2="56778"/>
                        <a14:foregroundMark x1="10333" y1="67556" x2="38238" y2="59704"/>
                        <a14:foregroundMark x1="45340" y1="62089" x2="49111" y2="68444"/>
                        <a14:foregroundMark x1="49111" y1="68444" x2="64228" y2="71402"/>
                        <a14:foregroundMark x1="65084" y1="68977" x2="78111" y2="18778"/>
                        <a14:foregroundMark x1="56111" y1="6333" x2="44556" y2="5333"/>
                        <a14:foregroundMark x1="44556" y1="5333" x2="53111" y2="6556"/>
                        <a14:foregroundMark x1="53111" y1="6556" x2="60667" y2="38556"/>
                        <a14:foregroundMark x1="58354" y1="67047" x2="58222" y2="68667"/>
                        <a14:foregroundMark x1="60667" y1="38556" x2="58616" y2="63810"/>
                        <a14:foregroundMark x1="58222" y1="68667" x2="71444" y2="76778"/>
                        <a14:foregroundMark x1="71444" y1="76778" x2="74889" y2="83667"/>
                        <a14:foregroundMark x1="74889" y1="83667" x2="65667" y2="90333"/>
                        <a14:foregroundMark x1="65667" y1="90333" x2="52222" y2="90111"/>
                        <a14:foregroundMark x1="45667" y1="89222" x2="33889" y2="87222"/>
                        <a14:foregroundMark x1="33889" y1="87222" x2="43889" y2="90111"/>
                        <a14:foregroundMark x1="43889" y1="90111" x2="27000" y2="86778"/>
                        <a14:foregroundMark x1="27000" y1="86778" x2="26778" y2="86444"/>
                        <a14:foregroundMark x1="84556" y1="72889" x2="91889" y2="69444"/>
                        <a14:foregroundMark x1="91889" y1="69444" x2="98889" y2="61889"/>
                        <a14:foregroundMark x1="98889" y1="61889" x2="98222" y2="48222"/>
                        <a14:foregroundMark x1="98222" y1="48222" x2="94556" y2="39889"/>
                        <a14:foregroundMark x1="31000" y1="4889" x2="50556" y2="4222"/>
                        <a14:foregroundMark x1="50556" y1="4222" x2="47889" y2="3222"/>
                        <a14:foregroundMark x1="44556" y1="9556" x2="28111" y2="24222"/>
                        <a14:foregroundMark x1="28111" y1="24222" x2="23778" y2="41333"/>
                        <a14:foregroundMark x1="23778" y1="41333" x2="29778" y2="46556"/>
                        <a14:foregroundMark x1="29778" y1="46556" x2="29000" y2="52333"/>
                        <a14:foregroundMark x1="30111" y1="13778" x2="19444" y2="25556"/>
                        <a14:foregroundMark x1="19444" y1="25556" x2="6778" y2="55444"/>
                        <a14:foregroundMark x1="6778" y1="55444" x2="16333" y2="77222"/>
                        <a14:foregroundMark x1="16333" y1="77222" x2="43000" y2="87667"/>
                        <a14:foregroundMark x1="43000" y1="87667" x2="68333" y2="84778"/>
                        <a14:foregroundMark x1="68333" y1="84778" x2="70111" y2="83889"/>
                        <a14:foregroundMark x1="37667" y1="84333" x2="79778" y2="76444"/>
                        <a14:foregroundMark x1="40667" y1="76556" x2="30333" y2="65444"/>
                        <a14:foregroundMark x1="30333" y1="65444" x2="23556" y2="68333"/>
                        <a14:foregroundMark x1="23556" y1="68333" x2="34000" y2="80333"/>
                        <a14:foregroundMark x1="34000" y1="80333" x2="35333" y2="79889"/>
                        <a14:foregroundMark x1="27000" y1="91444" x2="41667" y2="93778"/>
                        <a14:foregroundMark x1="41667" y1="93778" x2="68111" y2="92111"/>
                        <a14:foregroundMark x1="68111" y1="92111" x2="90667" y2="76667"/>
                        <a14:foregroundMark x1="3222" y1="52222" x2="1222" y2="47556"/>
                        <a14:foregroundMark x1="37111" y1="97556" x2="53778" y2="98667"/>
                        <a14:foregroundMark x1="53778" y1="98667" x2="59000" y2="97778"/>
                        <a14:backgroundMark x1="66000" y1="71000" x2="53111" y2="61444"/>
                        <a14:backgroundMark x1="44778" y1="62889" x2="40444" y2="61667"/>
                        <a14:backgroundMark x1="38111" y1="59889" x2="46000" y2="60778"/>
                        <a14:backgroundMark x1="46000" y1="60778" x2="46444" y2="61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6010275"/>
            <a:ext cx="704849" cy="70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obaXterm — CRC User documentation">
            <a:extLst>
              <a:ext uri="{FF2B5EF4-FFF2-40B4-BE49-F238E27FC236}">
                <a16:creationId xmlns:a16="http://schemas.microsoft.com/office/drawing/2014/main" id="{09AA24D7-641C-2B33-262E-FC1A055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1015119"/>
            <a:ext cx="2865746" cy="136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ker&quot; Icon - Download for free – Iconduck">
            <a:extLst>
              <a:ext uri="{FF2B5EF4-FFF2-40B4-BE49-F238E27FC236}">
                <a16:creationId xmlns:a16="http://schemas.microsoft.com/office/drawing/2014/main" id="{28A4BD77-A38C-E667-5A46-83AEC6477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50" y="3022896"/>
            <a:ext cx="1768437" cy="15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ginx Download png">
            <a:extLst>
              <a:ext uri="{FF2B5EF4-FFF2-40B4-BE49-F238E27FC236}">
                <a16:creationId xmlns:a16="http://schemas.microsoft.com/office/drawing/2014/main" id="{E2FFB78D-E3CD-24F8-2C81-5B21AD90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01" y="3058660"/>
            <a:ext cx="1587573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stering 'SCP' | Install and Use 'SCP' Command in Linux">
            <a:extLst>
              <a:ext uri="{FF2B5EF4-FFF2-40B4-BE49-F238E27FC236}">
                <a16:creationId xmlns:a16="http://schemas.microsoft.com/office/drawing/2014/main" id="{D5AF7E66-C802-70AB-91B8-34512D83D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7" t="25362" r="22465" b="24848"/>
          <a:stretch/>
        </p:blipFill>
        <p:spPr bwMode="auto">
          <a:xfrm>
            <a:off x="451976" y="3046866"/>
            <a:ext cx="1595899" cy="145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835206-C68A-5CBB-9FFF-F3570745B17F}"/>
              </a:ext>
            </a:extLst>
          </p:cNvPr>
          <p:cNvSpPr txBox="1"/>
          <p:nvPr/>
        </p:nvSpPr>
        <p:spPr>
          <a:xfrm>
            <a:off x="400692" y="750013"/>
            <a:ext cx="87458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1. Build the finder docker file using this command: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 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a.To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view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current images created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, one can view using: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            </a:t>
            </a: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sudo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docker images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 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b.To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build a particular version of finder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(latest or older one)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            </a:t>
            </a: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sudo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docker build . -t finder:4.0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D856DE6B-E89C-B378-864E-4570DCEF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01" y="2384824"/>
            <a:ext cx="10714075" cy="2245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28001-532B-65EB-FC9C-11849B993DE8}"/>
              </a:ext>
            </a:extLst>
          </p:cNvPr>
          <p:cNvSpPr txBox="1"/>
          <p:nvPr/>
        </p:nvSpPr>
        <p:spPr>
          <a:xfrm>
            <a:off x="658401" y="5116799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Build file takes more time to build 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D07AC-CD79-54A7-E085-583406E9DC3C}"/>
              </a:ext>
            </a:extLst>
          </p:cNvPr>
          <p:cNvSpPr txBox="1"/>
          <p:nvPr/>
        </p:nvSpPr>
        <p:spPr>
          <a:xfrm>
            <a:off x="144217" y="263873"/>
            <a:ext cx="335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+mn-cs"/>
              </a:rPr>
              <a:t>V. Docker build and run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7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7ED6FC6-1F6A-AFD5-C0AE-0290873A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9" y="1826820"/>
            <a:ext cx="11652401" cy="2734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8D9FC-5547-2840-D4CC-F360A51643F8}"/>
              </a:ext>
            </a:extLst>
          </p:cNvPr>
          <p:cNvSpPr txBox="1"/>
          <p:nvPr/>
        </p:nvSpPr>
        <p:spPr>
          <a:xfrm>
            <a:off x="172092" y="524653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Run docker build file using :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sudo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docker run -t -d –network=host finder:4.0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text&#10;&#10;Description automatically generated">
            <a:extLst>
              <a:ext uri="{FF2B5EF4-FFF2-40B4-BE49-F238E27FC236}">
                <a16:creationId xmlns:a16="http://schemas.microsoft.com/office/drawing/2014/main" id="{AF86B8E0-6BFB-70F9-CA33-6FBF8398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9" y="2469019"/>
            <a:ext cx="11036063" cy="356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ACAEA-54C0-930E-A4F0-50E0DAF18BA4}"/>
              </a:ext>
            </a:extLst>
          </p:cNvPr>
          <p:cNvSpPr txBox="1"/>
          <p:nvPr/>
        </p:nvSpPr>
        <p:spPr>
          <a:xfrm>
            <a:off x="264559" y="828200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Reload and restart nginx: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sudo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</a:t>
            </a: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systemctl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reload nginx</a:t>
            </a:r>
            <a:b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sudo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</a:t>
            </a: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systemctl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restart nginx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A7A0-5C39-382E-46F4-0A9D9FF781A2}"/>
              </a:ext>
            </a:extLst>
          </p:cNvPr>
          <p:cNvSpPr txBox="1"/>
          <p:nvPr/>
        </p:nvSpPr>
        <p:spPr>
          <a:xfrm>
            <a:off x="144217" y="263872"/>
            <a:ext cx="4099010" cy="41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+mn-cs"/>
              </a:rPr>
              <a:t>VI. Restart and reload nginx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35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CDDC39-6BAC-4301-FB81-1E70A708ED18}"/>
              </a:ext>
            </a:extLst>
          </p:cNvPr>
          <p:cNvSpPr txBox="1"/>
          <p:nvPr/>
        </p:nvSpPr>
        <p:spPr>
          <a:xfrm>
            <a:off x="428946" y="510557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Remove older docker files using: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sudo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docker </a:t>
            </a: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rmi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finder: 7.0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CEC46-669E-81F0-13C3-DC3B8C49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6" y="1533306"/>
            <a:ext cx="11520816" cy="737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C232BA-29BB-6C28-1A1C-93D286E88746}"/>
              </a:ext>
            </a:extLst>
          </p:cNvPr>
          <p:cNvSpPr txBox="1"/>
          <p:nvPr/>
        </p:nvSpPr>
        <p:spPr>
          <a:xfrm>
            <a:off x="428946" y="278266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Check logs of a docker container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: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sudo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docker logs  &lt;container-id&gt;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63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71AB2-9F93-6961-4585-5B734E29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800"/>
            <a:ext cx="12192000" cy="6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5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 deployment 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6FDCA9-74C5-44A3-B594-BAEF423E2B46}"/>
              </a:ext>
            </a:extLst>
          </p:cNvPr>
          <p:cNvCxnSpPr>
            <a:cxnSpLocks/>
          </p:cNvCxnSpPr>
          <p:nvPr/>
        </p:nvCxnSpPr>
        <p:spPr>
          <a:xfrm flipH="1">
            <a:off x="869918" y="3687711"/>
            <a:ext cx="104295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7FF223-E7B8-492F-882B-3A8B30D74911}"/>
              </a:ext>
            </a:extLst>
          </p:cNvPr>
          <p:cNvCxnSpPr>
            <a:cxnSpLocks/>
          </p:cNvCxnSpPr>
          <p:nvPr/>
        </p:nvCxnSpPr>
        <p:spPr>
          <a:xfrm>
            <a:off x="6624001" y="2823615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321566-72A7-4F3E-AE8D-44A346A06D0E}"/>
              </a:ext>
            </a:extLst>
          </p:cNvPr>
          <p:cNvCxnSpPr>
            <a:cxnSpLocks/>
          </p:cNvCxnSpPr>
          <p:nvPr/>
        </p:nvCxnSpPr>
        <p:spPr>
          <a:xfrm>
            <a:off x="9030992" y="2829234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F18453-F53A-4EE3-8D78-859A966F0E60}"/>
              </a:ext>
            </a:extLst>
          </p:cNvPr>
          <p:cNvCxnSpPr>
            <a:cxnSpLocks/>
          </p:cNvCxnSpPr>
          <p:nvPr/>
        </p:nvCxnSpPr>
        <p:spPr>
          <a:xfrm>
            <a:off x="4237151" y="2829234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686869-C7E9-4F3B-962E-A0BA92C40EA2}"/>
              </a:ext>
            </a:extLst>
          </p:cNvPr>
          <p:cNvCxnSpPr>
            <a:cxnSpLocks/>
          </p:cNvCxnSpPr>
          <p:nvPr/>
        </p:nvCxnSpPr>
        <p:spPr>
          <a:xfrm flipH="1" flipV="1">
            <a:off x="2994835" y="4047751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BC359E-9DFB-4BD8-9D05-626CB55ED4F7}"/>
              </a:ext>
            </a:extLst>
          </p:cNvPr>
          <p:cNvCxnSpPr>
            <a:cxnSpLocks/>
          </p:cNvCxnSpPr>
          <p:nvPr/>
        </p:nvCxnSpPr>
        <p:spPr>
          <a:xfrm flipH="1" flipV="1">
            <a:off x="5410400" y="4043640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222A76-D529-4855-9E8E-A81460FA3EF5}"/>
              </a:ext>
            </a:extLst>
          </p:cNvPr>
          <p:cNvCxnSpPr>
            <a:cxnSpLocks/>
          </p:cNvCxnSpPr>
          <p:nvPr/>
        </p:nvCxnSpPr>
        <p:spPr>
          <a:xfrm flipH="1" flipV="1">
            <a:off x="7833462" y="4039529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2A05A4-FAF0-4EEB-852B-B02825ECB9F7}"/>
              </a:ext>
            </a:extLst>
          </p:cNvPr>
          <p:cNvSpPr txBox="1"/>
          <p:nvPr/>
        </p:nvSpPr>
        <p:spPr>
          <a:xfrm>
            <a:off x="893133" y="3226976"/>
            <a:ext cx="1184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Start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8E759D-7060-4432-8E56-C9530915960D}"/>
              </a:ext>
            </a:extLst>
          </p:cNvPr>
          <p:cNvSpPr txBox="1"/>
          <p:nvPr/>
        </p:nvSpPr>
        <p:spPr>
          <a:xfrm>
            <a:off x="907774" y="3668663"/>
            <a:ext cx="152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Deployment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CAE882-1984-4841-A9CD-1FBFD7003BC8}"/>
              </a:ext>
            </a:extLst>
          </p:cNvPr>
          <p:cNvSpPr txBox="1"/>
          <p:nvPr/>
        </p:nvSpPr>
        <p:spPr>
          <a:xfrm>
            <a:off x="2183267" y="4596338"/>
            <a:ext cx="161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Set up server on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Mobaxterm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49D5F4-2C22-401C-A39F-EA13F76B439F}"/>
              </a:ext>
            </a:extLst>
          </p:cNvPr>
          <p:cNvSpPr txBox="1"/>
          <p:nvPr/>
        </p:nvSpPr>
        <p:spPr>
          <a:xfrm>
            <a:off x="6054384" y="2331638"/>
            <a:ext cx="1227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Dockerfile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 set up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1A2CFB-DBEB-4AA0-9628-1A61C8EDBBF7}"/>
              </a:ext>
            </a:extLst>
          </p:cNvPr>
          <p:cNvSpPr txBox="1"/>
          <p:nvPr/>
        </p:nvSpPr>
        <p:spPr>
          <a:xfrm>
            <a:off x="8417351" y="2204157"/>
            <a:ext cx="1227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Reload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and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restart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nginx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5BB58D-8876-4589-A1E7-A935E92DCF54}"/>
              </a:ext>
            </a:extLst>
          </p:cNvPr>
          <p:cNvSpPr txBox="1"/>
          <p:nvPr/>
        </p:nvSpPr>
        <p:spPr>
          <a:xfrm>
            <a:off x="3159931" y="2300395"/>
            <a:ext cx="2290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Pulling file from local to server using </a:t>
            </a:r>
            <a:r>
              <a:rPr lang="en-US" sz="14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scp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677ECB-CECC-4EA8-B2D1-7ACDD334FB54}"/>
              </a:ext>
            </a:extLst>
          </p:cNvPr>
          <p:cNvSpPr txBox="1"/>
          <p:nvPr/>
        </p:nvSpPr>
        <p:spPr>
          <a:xfrm>
            <a:off x="7027902" y="4647391"/>
            <a:ext cx="170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Docker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build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and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run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B2701B-E051-4269-8C5D-DF22D9D57338}"/>
              </a:ext>
            </a:extLst>
          </p:cNvPr>
          <p:cNvSpPr/>
          <p:nvPr/>
        </p:nvSpPr>
        <p:spPr>
          <a:xfrm>
            <a:off x="10219970" y="3412503"/>
            <a:ext cx="505822" cy="5232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34B8F3-4B09-4E6B-A284-D5339386B550}"/>
              </a:ext>
            </a:extLst>
          </p:cNvPr>
          <p:cNvSpPr/>
          <p:nvPr/>
        </p:nvSpPr>
        <p:spPr>
          <a:xfrm>
            <a:off x="8782981" y="3439701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CEF04D-1485-4D02-BB4D-D9134A65A664}"/>
              </a:ext>
            </a:extLst>
          </p:cNvPr>
          <p:cNvSpPr/>
          <p:nvPr/>
        </p:nvSpPr>
        <p:spPr>
          <a:xfrm>
            <a:off x="7579671" y="3439701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EDFD1BC-BB3F-4111-948C-8FB039909681}"/>
              </a:ext>
            </a:extLst>
          </p:cNvPr>
          <p:cNvSpPr/>
          <p:nvPr/>
        </p:nvSpPr>
        <p:spPr>
          <a:xfrm>
            <a:off x="6380819" y="3439701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9FDB4E0-BEF9-4F5A-AB57-CBCAAD3FBF42}"/>
              </a:ext>
            </a:extLst>
          </p:cNvPr>
          <p:cNvSpPr/>
          <p:nvPr/>
        </p:nvSpPr>
        <p:spPr>
          <a:xfrm>
            <a:off x="5181969" y="3439701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913D14-EEAB-4E81-97B7-060E394B5893}"/>
              </a:ext>
            </a:extLst>
          </p:cNvPr>
          <p:cNvSpPr/>
          <p:nvPr/>
        </p:nvSpPr>
        <p:spPr>
          <a:xfrm>
            <a:off x="3983117" y="3439701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B836259-F23B-42A9-858B-280F93F11DD6}"/>
              </a:ext>
            </a:extLst>
          </p:cNvPr>
          <p:cNvSpPr/>
          <p:nvPr/>
        </p:nvSpPr>
        <p:spPr>
          <a:xfrm>
            <a:off x="2784267" y="3439701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FABD226-BE7C-4A8E-9889-6CF6A199987B}"/>
              </a:ext>
            </a:extLst>
          </p:cNvPr>
          <p:cNvSpPr txBox="1"/>
          <p:nvPr/>
        </p:nvSpPr>
        <p:spPr>
          <a:xfrm>
            <a:off x="11292145" y="3483997"/>
            <a:ext cx="71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End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33986-C53B-B115-ACBF-FAAF97D10535}"/>
              </a:ext>
            </a:extLst>
          </p:cNvPr>
          <p:cNvSpPr txBox="1"/>
          <p:nvPr/>
        </p:nvSpPr>
        <p:spPr>
          <a:xfrm>
            <a:off x="9431032" y="4634896"/>
            <a:ext cx="20768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Check docker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and docker logs and check for Final app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26A17-9B64-BEF8-A62A-C9D053997BBC}"/>
              </a:ext>
            </a:extLst>
          </p:cNvPr>
          <p:cNvCxnSpPr>
            <a:cxnSpLocks/>
          </p:cNvCxnSpPr>
          <p:nvPr/>
        </p:nvCxnSpPr>
        <p:spPr>
          <a:xfrm flipH="1" flipV="1">
            <a:off x="10469474" y="4029445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DCBC3BC-6E63-5F55-7936-B2F09ABBF062}"/>
              </a:ext>
            </a:extLst>
          </p:cNvPr>
          <p:cNvSpPr txBox="1"/>
          <p:nvPr/>
        </p:nvSpPr>
        <p:spPr>
          <a:xfrm>
            <a:off x="4305057" y="4655613"/>
            <a:ext cx="2290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Renaming</a:t>
            </a: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, </a:t>
            </a:r>
            <a:r>
              <a:rPr lang="en-US" sz="1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moving</a:t>
            </a: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file from one file to another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9" name="Picture 6" descr="docker&quot; Icon - Download for free – Iconduck">
            <a:extLst>
              <a:ext uri="{FF2B5EF4-FFF2-40B4-BE49-F238E27FC236}">
                <a16:creationId xmlns:a16="http://schemas.microsoft.com/office/drawing/2014/main" id="{F4D8B280-94C9-F4A1-FF0C-A01864284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19" y="1787345"/>
            <a:ext cx="580143" cy="49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docker&quot; Icon - Download for free – Iconduck">
            <a:extLst>
              <a:ext uri="{FF2B5EF4-FFF2-40B4-BE49-F238E27FC236}">
                <a16:creationId xmlns:a16="http://schemas.microsoft.com/office/drawing/2014/main" id="{2472C0EE-C6CA-CA9E-970F-3BA7568F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671" y="5212724"/>
            <a:ext cx="604324" cy="51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obaXterm — CRC User documentation">
            <a:extLst>
              <a:ext uri="{FF2B5EF4-FFF2-40B4-BE49-F238E27FC236}">
                <a16:creationId xmlns:a16="http://schemas.microsoft.com/office/drawing/2014/main" id="{95EA7CC2-A434-2257-8C6C-8273AC32B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87" y="5129860"/>
            <a:ext cx="1334382" cy="6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Nginx Download png">
            <a:extLst>
              <a:ext uri="{FF2B5EF4-FFF2-40B4-BE49-F238E27FC236}">
                <a16:creationId xmlns:a16="http://schemas.microsoft.com/office/drawing/2014/main" id="{84DB1F81-26D6-CE68-C8AB-51BC46CFB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362" y="1613787"/>
            <a:ext cx="613641" cy="61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stering 'SCP' | Install and Use 'SCP' Command in Linux">
            <a:extLst>
              <a:ext uri="{FF2B5EF4-FFF2-40B4-BE49-F238E27FC236}">
                <a16:creationId xmlns:a16="http://schemas.microsoft.com/office/drawing/2014/main" id="{E8564858-311E-B389-9388-295E2D8C6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7" t="25362" r="22465" b="24848"/>
          <a:stretch/>
        </p:blipFill>
        <p:spPr bwMode="auto">
          <a:xfrm>
            <a:off x="3941056" y="1732439"/>
            <a:ext cx="580143" cy="52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puter terminal Computer Icons Linux console Terminal emulator, linux,  logo, desktop Wallpaper, linux png | PNGWing">
            <a:extLst>
              <a:ext uri="{FF2B5EF4-FFF2-40B4-BE49-F238E27FC236}">
                <a16:creationId xmlns:a16="http://schemas.microsoft.com/office/drawing/2014/main" id="{043F15F2-AAF5-1DB3-7202-856782F7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2188" l="10000" r="90000">
                        <a14:foregroundMark x1="55109" y1="9375" x2="55109" y2="9375"/>
                        <a14:foregroundMark x1="52826" y1="92188" x2="52826" y2="9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709" y="5170611"/>
            <a:ext cx="928949" cy="51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docker&quot; Icon - Download for free – Iconduck">
            <a:extLst>
              <a:ext uri="{FF2B5EF4-FFF2-40B4-BE49-F238E27FC236}">
                <a16:creationId xmlns:a16="http://schemas.microsoft.com/office/drawing/2014/main" id="{F2E80FAB-EAFF-3C1E-9B28-F9E9705DD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11" y="5373560"/>
            <a:ext cx="604324" cy="51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9FFE8157-CE9C-0AB2-975E-1B8F88D9D5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1785684"/>
                  </p:ext>
                </p:extLst>
              </p:nvPr>
            </p:nvGraphicFramePr>
            <p:xfrm>
              <a:off x="2556737" y="3390788"/>
              <a:ext cx="872865" cy="682906"/>
            </p:xfrm>
            <a:graphic>
              <a:graphicData uri="http://schemas.microsoft.com/office/powerpoint/2016/slidezoom">
                <pslz:sldZm>
                  <pslz:sldZmObj sldId="290" cId="2993595457">
                    <pslz:zmPr id="{B4C5B45A-E24D-4C96-857B-1CB083B3B09C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2865" cy="682906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solidFill>
                            <a:srgbClr val="EAEAEA"/>
                          </a:solidFill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6" name="Slide Zoom 5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FFE8157-CE9C-0AB2-975E-1B8F88D9D5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6737" y="3390788"/>
                <a:ext cx="872865" cy="682906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8" name="Slide Zoom 57">
                <a:extLst>
                  <a:ext uri="{FF2B5EF4-FFF2-40B4-BE49-F238E27FC236}">
                    <a16:creationId xmlns:a16="http://schemas.microsoft.com/office/drawing/2014/main" id="{C1302940-E36C-87C9-AB40-0D34B5F2FC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9267309"/>
                  </p:ext>
                </p:extLst>
              </p:nvPr>
            </p:nvGraphicFramePr>
            <p:xfrm>
              <a:off x="3899553" y="3439513"/>
              <a:ext cx="737324" cy="575009"/>
            </p:xfrm>
            <a:graphic>
              <a:graphicData uri="http://schemas.microsoft.com/office/powerpoint/2016/slidezoom">
                <pslz:sldZm>
                  <pslz:sldZmObj sldId="292" cId="1535329880">
                    <pslz:zmPr id="{621A4934-9497-4762-A385-FDA611FC98C3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324" cy="575009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solidFill>
                            <a:srgbClr val="EAEAEA"/>
                          </a:solidFill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8" name="Slide Zoom 5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1302940-E36C-87C9-AB40-0D34B5F2FC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9553" y="3439513"/>
                <a:ext cx="737324" cy="575009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4" name="Slide Zoom 73">
                <a:extLst>
                  <a:ext uri="{FF2B5EF4-FFF2-40B4-BE49-F238E27FC236}">
                    <a16:creationId xmlns:a16="http://schemas.microsoft.com/office/drawing/2014/main" id="{97C09B0E-C3F4-B1EB-C846-530CA1FCA4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8100553"/>
                  </p:ext>
                </p:extLst>
              </p:nvPr>
            </p:nvGraphicFramePr>
            <p:xfrm>
              <a:off x="5061318" y="3369924"/>
              <a:ext cx="737324" cy="572595"/>
            </p:xfrm>
            <a:graphic>
              <a:graphicData uri="http://schemas.microsoft.com/office/powerpoint/2016/slidezoom">
                <pslz:sldZm>
                  <pslz:sldZmObj sldId="294" cId="705806145">
                    <pslz:zmPr id="{C21B79B3-71A8-44B1-980E-3A4D03BA7131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324" cy="572595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solidFill>
                            <a:srgbClr val="EAEAEA"/>
                          </a:solidFill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4" name="Slide Zoom 7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7C09B0E-C3F4-B1EB-C846-530CA1FCA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1318" y="3369924"/>
                <a:ext cx="737324" cy="572595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6" name="Slide Zoom 75">
                <a:extLst>
                  <a:ext uri="{FF2B5EF4-FFF2-40B4-BE49-F238E27FC236}">
                    <a16:creationId xmlns:a16="http://schemas.microsoft.com/office/drawing/2014/main" id="{9C145792-61A1-F5FC-814A-7A82FCA7A3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6477677"/>
                  </p:ext>
                </p:extLst>
              </p:nvPr>
            </p:nvGraphicFramePr>
            <p:xfrm>
              <a:off x="6289335" y="3427950"/>
              <a:ext cx="731121" cy="567778"/>
            </p:xfrm>
            <a:graphic>
              <a:graphicData uri="http://schemas.microsoft.com/office/powerpoint/2016/slidezoom">
                <pslz:sldZm>
                  <pslz:sldZmObj sldId="295" cId="3918573558">
                    <pslz:zmPr id="{EE065CB3-82C2-4AD6-8092-A54A25F8CD7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1121" cy="567778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solidFill>
                            <a:srgbClr val="EAEAEA"/>
                          </a:solidFill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6" name="Slide Zoom 7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C145792-61A1-F5FC-814A-7A82FCA7A3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89335" y="3427950"/>
                <a:ext cx="731121" cy="567778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8" name="Slide Zoom 77">
                <a:extLst>
                  <a:ext uri="{FF2B5EF4-FFF2-40B4-BE49-F238E27FC236}">
                    <a16:creationId xmlns:a16="http://schemas.microsoft.com/office/drawing/2014/main" id="{70342289-D8AB-1AF1-F2AA-4C5C6DBEA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7191252"/>
                  </p:ext>
                </p:extLst>
              </p:nvPr>
            </p:nvGraphicFramePr>
            <p:xfrm>
              <a:off x="7435775" y="3378840"/>
              <a:ext cx="785118" cy="609711"/>
            </p:xfrm>
            <a:graphic>
              <a:graphicData uri="http://schemas.microsoft.com/office/powerpoint/2016/slidezoom">
                <pslz:sldZm>
                  <pslz:sldZmObj sldId="297" cId="273471068">
                    <pslz:zmPr id="{4E5CC4AF-2027-4121-BBA5-2AD2BF869A0A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5118" cy="609711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solidFill>
                            <a:srgbClr val="EAEAEA"/>
                          </a:solidFill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8" name="Slide Zoom 7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0342289-D8AB-1AF1-F2AA-4C5C6DBEA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35775" y="3378840"/>
                <a:ext cx="785118" cy="609711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0" name="Slide Zoom 79">
                <a:extLst>
                  <a:ext uri="{FF2B5EF4-FFF2-40B4-BE49-F238E27FC236}">
                    <a16:creationId xmlns:a16="http://schemas.microsoft.com/office/drawing/2014/main" id="{C37C4C9C-A705-216B-A39B-2B64898483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4791396"/>
                  </p:ext>
                </p:extLst>
              </p:nvPr>
            </p:nvGraphicFramePr>
            <p:xfrm>
              <a:off x="8646281" y="3405050"/>
              <a:ext cx="769422" cy="597522"/>
            </p:xfrm>
            <a:graphic>
              <a:graphicData uri="http://schemas.microsoft.com/office/powerpoint/2016/slidezoom">
                <pslz:sldZm>
                  <pslz:sldZmObj sldId="301" cId="2389358035">
                    <pslz:zmPr id="{E7E549BA-A117-4FE0-B321-245A71B00F4A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9422" cy="597522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solidFill>
                            <a:srgbClr val="EAEAEA"/>
                          </a:solidFill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0" name="Slide Zoom 7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37C4C9C-A705-216B-A39B-2B64898483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46281" y="3405050"/>
                <a:ext cx="769422" cy="597522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4" name="Slide Zoom 83">
                <a:extLst>
                  <a:ext uri="{FF2B5EF4-FFF2-40B4-BE49-F238E27FC236}">
                    <a16:creationId xmlns:a16="http://schemas.microsoft.com/office/drawing/2014/main" id="{B459A35F-AFE5-0334-4B0F-0575F336AA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7051776"/>
                  </p:ext>
                </p:extLst>
              </p:nvPr>
            </p:nvGraphicFramePr>
            <p:xfrm>
              <a:off x="10098587" y="3408660"/>
              <a:ext cx="787658" cy="579891"/>
            </p:xfrm>
            <a:graphic>
              <a:graphicData uri="http://schemas.microsoft.com/office/powerpoint/2016/slidezoom">
                <pslz:sldZm>
                  <pslz:sldZmObj sldId="299" cId="2250263942">
                    <pslz:zmPr id="{3505086C-5A06-4464-B464-2011BED3BC4A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7658" cy="579891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solidFill>
                            <a:srgbClr val="EAEAEA"/>
                          </a:solidFill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4" name="Slide Zoom 8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459A35F-AFE5-0334-4B0F-0575F336A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98587" y="3408660"/>
                <a:ext cx="787658" cy="579891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FFDB355-909A-E7A0-A0BF-8CD563E9E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570" y="1279907"/>
            <a:ext cx="21272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9F82DE4-0C1A-61D1-0A81-AD73CA60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83566"/>
            <a:ext cx="59436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93FEE592-1CBD-D53E-AF88-B43F86B69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58" y="16024"/>
            <a:ext cx="108664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I.Set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up server on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Mobaxterm</a:t>
            </a:r>
            <a:r>
              <a:rPr lang="en-US" altLang="en-US" sz="2400" b="1" dirty="0"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: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1.Open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Mobaxterm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2.Select Session on left side corner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CC0FD70B-3FC6-03DE-4685-A62C6E669B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6957" y="2479823"/>
            <a:ext cx="488034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3.Select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and select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Advanced SSH settings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8E0B9D2D-FF2B-6227-14C6-BA975906D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19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59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7790509-0155-B365-0F3A-187204A1B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" y="263876"/>
            <a:ext cx="1179224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4.Give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server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ip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remote host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and select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specify user 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and by default give</a:t>
            </a:r>
            <a:r>
              <a:rPr lang="en-US" altLang="en-US" dirty="0"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ec2-user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5.Select Use private key and upload the keypair file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ec2-Keypair.pem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AA0E6ED-4088-046E-707E-82ABBB9D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00" y="1222745"/>
            <a:ext cx="8620199" cy="517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44EEAE1-CF1E-4B88-5CE4-D5A7E669E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" y="62271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59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47128BA-817F-822E-BB8A-4969EAA88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76" y="294472"/>
            <a:ext cx="904830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II. Pulling file from local to server using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scp</a:t>
            </a:r>
            <a:r>
              <a:rPr lang="en-US" altLang="en-US" sz="2400" b="1" dirty="0"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1.Select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Plotly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-dash file using: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cd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Plotly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-dash/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2. Remove dash_v1.py using rm command: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rm -rf dash_v1.py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1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889B840-DE1D-2B68-D499-02789DA0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716" y="2243188"/>
            <a:ext cx="6815471" cy="420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5735D613-9AE6-D65F-52B1-7E23F6095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27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Aptos" panose="020B0004020202020204" pitchFamily="34" charset="0"/>
                <a:cs typeface="Mangal" panose="02040503050203030202" pitchFamily="18" charset="0"/>
              </a:rPr>
              <a:t>	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2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C2402AFF-5763-7F81-70AD-1546A44DA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04" y="719996"/>
            <a:ext cx="1153200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	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3.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scp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command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local to server in command prompt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scp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-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"C:\\Users\\MARIVVX\\ec2-keypair.pem" "C:\\Users\\ MARIVVX \\Dash_v1.py" ec2-user@10.242.82.20:/home/ec2-user 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Plotly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-dash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For the first time it prompts a message for connecting type yes to proceed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4. Now the file which we want to upload was successfully uploaded on the server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4B77B39-A580-3801-2CEE-97E5AEAFA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15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4E525F3-E002-D65A-AF6E-526AB89F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6" y="2695699"/>
            <a:ext cx="8912019" cy="30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14C649BC-9E84-69F8-668A-8BA6E14A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7" y="5905514"/>
            <a:ext cx="11159496" cy="46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2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694B9B3-8E94-93C5-EDE0-779337812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288" y="4443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F59C1-B73D-86B5-E713-E5D2C1677A62}"/>
              </a:ext>
            </a:extLst>
          </p:cNvPr>
          <p:cNvSpPr txBox="1"/>
          <p:nvPr/>
        </p:nvSpPr>
        <p:spPr>
          <a:xfrm>
            <a:off x="233737" y="967169"/>
            <a:ext cx="9208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1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. Changing file name from Dash_v1.py to dash_v1.py using the command in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mobaxterm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: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mv Dash_v1.py dash_v1.py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A6D11-3C51-EFAB-ECE6-57D18374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2" y="2520579"/>
            <a:ext cx="10967550" cy="902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E8958-09C8-3070-E36B-FEEC6D3B6D4D}"/>
              </a:ext>
            </a:extLst>
          </p:cNvPr>
          <p:cNvSpPr txBox="1"/>
          <p:nvPr/>
        </p:nvSpPr>
        <p:spPr>
          <a:xfrm>
            <a:off x="119009" y="162087"/>
            <a:ext cx="74427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III. Renaming , moving file from one file to another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580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745FF6-A783-930A-DE5E-6B02BCE2A4AB}"/>
              </a:ext>
            </a:extLst>
          </p:cNvPr>
          <p:cNvSpPr txBox="1"/>
          <p:nvPr/>
        </p:nvSpPr>
        <p:spPr>
          <a:xfrm>
            <a:off x="152400" y="206559"/>
            <a:ext cx="97116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b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To view the docker file, go to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Plotly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-dash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and view </a:t>
            </a:r>
            <a:r>
              <a:rPr lang="en-US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Dockerfile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using nano command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: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  1. 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cd </a:t>
            </a: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Plotly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-dash/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  2. 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nano </a:t>
            </a:r>
            <a:r>
              <a:rPr lang="en-US" sz="1800" b="1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Dockerfile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8D137A-91E4-C713-8E67-D8E5855A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02" y="2898291"/>
            <a:ext cx="5943600" cy="338201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87DAEE-12C1-CCE2-141E-3ABB0BA6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8" y="2124868"/>
            <a:ext cx="5714144" cy="3164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2CA58-0CD7-89EC-DCA1-A3641081AE94}"/>
              </a:ext>
            </a:extLst>
          </p:cNvPr>
          <p:cNvSpPr txBox="1"/>
          <p:nvPr/>
        </p:nvSpPr>
        <p:spPr>
          <a:xfrm>
            <a:off x="152400" y="1647703"/>
            <a:ext cx="6097712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102235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Select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ctrl+x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to go out of the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dockerfile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8D79E-DD77-9F90-5F64-73FCB3D9E3D0}"/>
              </a:ext>
            </a:extLst>
          </p:cNvPr>
          <p:cNvSpPr txBox="1"/>
          <p:nvPr/>
        </p:nvSpPr>
        <p:spPr>
          <a:xfrm>
            <a:off x="152400" y="206559"/>
            <a:ext cx="3947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+mn-cs"/>
              </a:rPr>
              <a:t>IV.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+mn-cs"/>
              </a:rPr>
              <a:t>Dockerfile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+mn-cs"/>
              </a:rPr>
              <a:t>  set up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57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50A96-3DF9-4135-02AA-B146F703E106}"/>
              </a:ext>
            </a:extLst>
          </p:cNvPr>
          <p:cNvSpPr txBox="1"/>
          <p:nvPr/>
        </p:nvSpPr>
        <p:spPr>
          <a:xfrm>
            <a:off x="326204" y="647791"/>
            <a:ext cx="6097712" cy="106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102235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Test the dash_v1.py ap using :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 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 </a:t>
            </a:r>
            <a:r>
              <a:rPr lang="en-US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python3 dash_v1.py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lang="en-US" dirty="0"/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9277102-9DBC-4946-F6EC-85FFD518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8" y="2025061"/>
            <a:ext cx="11052384" cy="19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60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538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Cover and End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</dc:creator>
  <cp:lastModifiedBy>Rajesh</cp:lastModifiedBy>
  <cp:revision>2</cp:revision>
  <dcterms:created xsi:type="dcterms:W3CDTF">2024-05-21T10:49:04Z</dcterms:created>
  <dcterms:modified xsi:type="dcterms:W3CDTF">2024-05-21T11:53:48Z</dcterms:modified>
</cp:coreProperties>
</file>